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handoutMasterIdLst>
    <p:handoutMasterId r:id="rId16"/>
  </p:handoutMasterIdLst>
  <p:sldIdLst>
    <p:sldId id="2076138550" r:id="rId5"/>
    <p:sldId id="2076138556" r:id="rId6"/>
    <p:sldId id="323" r:id="rId7"/>
    <p:sldId id="2076138564" r:id="rId8"/>
    <p:sldId id="2076138555" r:id="rId9"/>
    <p:sldId id="2076138554" r:id="rId10"/>
    <p:sldId id="2076138559" r:id="rId11"/>
    <p:sldId id="2076138561" r:id="rId12"/>
    <p:sldId id="2076138562" r:id="rId13"/>
    <p:sldId id="109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746"/>
    <a:srgbClr val="00B0F0"/>
    <a:srgbClr val="96194E"/>
    <a:srgbClr val="000000"/>
    <a:srgbClr val="0E0F1A"/>
    <a:srgbClr val="001C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8" autoAdjust="0"/>
    <p:restoredTop sz="96327"/>
  </p:normalViewPr>
  <p:slideViewPr>
    <p:cSldViewPr snapToGrid="0" snapToObjects="1">
      <p:cViewPr varScale="1">
        <p:scale>
          <a:sx n="98" d="100"/>
          <a:sy n="98" d="100"/>
        </p:scale>
        <p:origin x="96" y="77"/>
      </p:cViewPr>
      <p:guideLst/>
    </p:cSldViewPr>
  </p:slideViewPr>
  <p:notesTextViewPr>
    <p:cViewPr>
      <p:scale>
        <a:sx n="1" d="1"/>
        <a:sy n="1" d="1"/>
      </p:scale>
      <p:origin x="0" y="0"/>
    </p:cViewPr>
  </p:notesTextViewPr>
  <p:notesViewPr>
    <p:cSldViewPr snapToGrid="0" snapToObjects="1">
      <p:cViewPr varScale="1">
        <p:scale>
          <a:sx n="93" d="100"/>
          <a:sy n="93"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044095C-45DA-C2AE-3586-F3110D6C5AE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A482B584-E47E-DF5A-3094-147DB9873F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C3F5E5-D621-4F08-81BA-8C0BE83231C6}" type="datetimeFigureOut">
              <a:rPr lang="en-IN" smtClean="0"/>
              <a:t>25-04-2023</a:t>
            </a:fld>
            <a:endParaRPr lang="en-IN"/>
          </a:p>
        </p:txBody>
      </p:sp>
      <p:sp>
        <p:nvSpPr>
          <p:cNvPr id="4" name="Footer Placeholder 3">
            <a:extLst>
              <a:ext uri="{FF2B5EF4-FFF2-40B4-BE49-F238E27FC236}">
                <a16:creationId xmlns:a16="http://schemas.microsoft.com/office/drawing/2014/main" id="{EA984C30-9062-4631-01D5-27358B6179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DC41E4ED-3DC4-9015-3BF3-A526AABB3E5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0A9FD6-0CD9-4143-ABB4-516FA8CDA603}" type="slidenum">
              <a:rPr lang="en-IN" smtClean="0"/>
              <a:t>‹#›</a:t>
            </a:fld>
            <a:endParaRPr lang="en-IN"/>
          </a:p>
        </p:txBody>
      </p:sp>
    </p:spTree>
    <p:extLst>
      <p:ext uri="{BB962C8B-B14F-4D97-AF65-F5344CB8AC3E}">
        <p14:creationId xmlns:p14="http://schemas.microsoft.com/office/powerpoint/2010/main" val="233245206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jpeg>
</file>

<file path=ppt/media/image14.png>
</file>

<file path=ppt/media/image15.svg>
</file>

<file path=ppt/media/image16.png>
</file>

<file path=ppt/media/image17.png>
</file>

<file path=ppt/media/image18.svg>
</file>

<file path=ppt/media/image19.jpe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png>
</file>

<file path=ppt/media/image33.svg>
</file>

<file path=ppt/media/image34.png>
</file>

<file path=ppt/media/image35.jpg>
</file>

<file path=ppt/media/image36.png>
</file>

<file path=ppt/media/image37.jpeg>
</file>

<file path=ppt/media/image38.png>
</file>

<file path=ppt/media/image39.png>
</file>

<file path=ppt/media/image4.jpeg>
</file>

<file path=ppt/media/image40.png>
</file>

<file path=ppt/media/image41.png>
</file>

<file path=ppt/media/image5.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67D539-1F68-704B-B8B1-25FB12ABD155}" type="datetimeFigureOut">
              <a:rPr lang="en-US" smtClean="0"/>
              <a:t>4/25/2023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EFBB4-1E1F-5448-AD8D-2799F3718AC6}" type="slidenum">
              <a:rPr lang="en-US" smtClean="0"/>
              <a:t>‹#›</a:t>
            </a:fld>
            <a:endParaRPr lang="en-US"/>
          </a:p>
        </p:txBody>
      </p:sp>
    </p:spTree>
    <p:extLst>
      <p:ext uri="{BB962C8B-B14F-4D97-AF65-F5344CB8AC3E}">
        <p14:creationId xmlns:p14="http://schemas.microsoft.com/office/powerpoint/2010/main" val="3570373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4DD9F9-07F8-A545-91AF-93D712B01CD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255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6FC133-D2EB-439D-8CD0-BFD733914D81}"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0195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3DA7B2-9105-8149-9002-5ED588D1C9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547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6FC133-D2EB-439D-8CD0-BFD733914D81}"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45023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hyperlink" Target="https://www.facebook.com/HindujaGlobalSolutions/" TargetMode="External"/><Relationship Id="rId2" Type="http://schemas.openxmlformats.org/officeDocument/2006/relationships/hyperlink" Target="https://twitter.com/teamhgs" TargetMode="External"/><Relationship Id="rId1" Type="http://schemas.openxmlformats.org/officeDocument/2006/relationships/slideMaster" Target="../slideMasters/slideMaster1.xml"/><Relationship Id="rId4" Type="http://schemas.openxmlformats.org/officeDocument/2006/relationships/hyperlink" Target="hgs.cx" TargetMode="Externa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Master" Target="../slideMasters/slideMaster1.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image" Target="../media/image18.svg"/><Relationship Id="rId4" Type="http://schemas.openxmlformats.org/officeDocument/2006/relationships/image" Target="../media/image17.pn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 BKGD 1">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60DEC3A5-3C45-1941-A1CC-47012E7EED0C}"/>
              </a:ext>
            </a:extLst>
          </p:cNvPr>
          <p:cNvPicPr>
            <a:picLocks noChangeAspect="1"/>
          </p:cNvPicPr>
          <p:nvPr userDrawn="1"/>
        </p:nvPicPr>
        <p:blipFill rotWithShape="1">
          <a:blip r:embed="rId2" cstate="email">
            <a:alphaModFix amt="6000"/>
            <a:extLst>
              <a:ext uri="{28A0092B-C50C-407E-A947-70E740481C1C}">
                <a14:useLocalDpi xmlns:a14="http://schemas.microsoft.com/office/drawing/2010/main"/>
              </a:ext>
            </a:extLst>
          </a:blip>
          <a:srcRect r="-102"/>
          <a:stretch/>
        </p:blipFill>
        <p:spPr>
          <a:xfrm>
            <a:off x="0" y="0"/>
            <a:ext cx="12196119" cy="6858000"/>
          </a:xfrm>
          <a:prstGeom prst="rect">
            <a:avLst/>
          </a:prstGeom>
        </p:spPr>
      </p:pic>
      <p:sp>
        <p:nvSpPr>
          <p:cNvPr id="17" name="Title 1">
            <a:extLst>
              <a:ext uri="{FF2B5EF4-FFF2-40B4-BE49-F238E27FC236}">
                <a16:creationId xmlns:a16="http://schemas.microsoft.com/office/drawing/2014/main" id="{D473D271-7799-F44D-B86F-251BA01BB39A}"/>
              </a:ext>
            </a:extLst>
          </p:cNvPr>
          <p:cNvSpPr>
            <a:spLocks noGrp="1"/>
          </p:cNvSpPr>
          <p:nvPr>
            <p:ph type="ctrTitle" hasCustomPrompt="1"/>
          </p:nvPr>
        </p:nvSpPr>
        <p:spPr>
          <a:xfrm>
            <a:off x="787024" y="3370185"/>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19" name="Text Placeholder 10">
            <a:extLst>
              <a:ext uri="{FF2B5EF4-FFF2-40B4-BE49-F238E27FC236}">
                <a16:creationId xmlns:a16="http://schemas.microsoft.com/office/drawing/2014/main" id="{E54D8681-A932-4649-B365-3B53D21BB92C}"/>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grpSp>
        <p:nvGrpSpPr>
          <p:cNvPr id="2" name="Graphic 17">
            <a:extLst>
              <a:ext uri="{FF2B5EF4-FFF2-40B4-BE49-F238E27FC236}">
                <a16:creationId xmlns:a16="http://schemas.microsoft.com/office/drawing/2014/main" id="{90780A51-838F-6146-B4E4-2A954B238F86}"/>
              </a:ext>
            </a:extLst>
          </p:cNvPr>
          <p:cNvGrpSpPr/>
          <p:nvPr/>
        </p:nvGrpSpPr>
        <p:grpSpPr>
          <a:xfrm>
            <a:off x="786989" y="1035574"/>
            <a:ext cx="1964189" cy="625048"/>
            <a:chOff x="786989" y="1035574"/>
            <a:chExt cx="1964189" cy="625048"/>
          </a:xfrm>
        </p:grpSpPr>
        <p:sp>
          <p:nvSpPr>
            <p:cNvPr id="3" name="Freeform 2">
              <a:extLst>
                <a:ext uri="{FF2B5EF4-FFF2-40B4-BE49-F238E27FC236}">
                  <a16:creationId xmlns:a16="http://schemas.microsoft.com/office/drawing/2014/main" id="{25839D87-99FB-A148-BBEB-1A100EE21847}"/>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F3747275-F831-B24C-BD70-0A6509B4653D}"/>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61CC1C9C-5AC1-064B-94DB-D03D413A5814}"/>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3A219B1D-B855-3448-8079-0CDF954F2668}"/>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0DFC3120-DEE7-7342-929B-1615A23C3011}"/>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A3F55A9F-3D96-8A4D-B480-A6E05CC3BC51}"/>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D32C4A53-D3B9-3342-BF03-2305025A8A40}"/>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F0F863EB-20CD-DF44-88A4-6AA31208E8A7}"/>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DF810B0-BD1A-DF4E-8B2D-C5FD52A959FC}"/>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18" name="Text Placeholder 20">
            <a:extLst>
              <a:ext uri="{FF2B5EF4-FFF2-40B4-BE49-F238E27FC236}">
                <a16:creationId xmlns:a16="http://schemas.microsoft.com/office/drawing/2014/main" id="{FA3B51DC-AD0B-EC43-8659-B3ADD67016D6}"/>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3857773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BKGD 2">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062C6677-1071-4D29-8790-D216E16DAEEC}"/>
              </a:ext>
            </a:extLst>
          </p:cNvPr>
          <p:cNvPicPr>
            <a:picLocks noChangeAspect="1"/>
          </p:cNvPicPr>
          <p:nvPr userDrawn="1"/>
        </p:nvPicPr>
        <p:blipFill rotWithShape="1">
          <a:blip r:embed="rId2" cstate="email">
            <a:alphaModFix amt="14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nSpc>
                <a:spcPct val="100000"/>
              </a:lnSpc>
              <a:defRPr lang="en-US" sz="4000" b="0" i="0" kern="1200" dirty="0">
                <a:solidFill>
                  <a:schemeClr val="bg1"/>
                </a:solidFill>
                <a:latin typeface="Raleway" panose="020B0003030101060003" pitchFamily="34" charset="0"/>
                <a:ea typeface="+mj-ea"/>
                <a:cs typeface="+mj-cs"/>
              </a:defRPr>
            </a:lvl1pPr>
          </a:lstStyle>
          <a:p>
            <a:pPr marL="0" lvl="0"/>
            <a:r>
              <a:rPr lang="en-US" dirty="0"/>
              <a:t>Click to edit text</a:t>
            </a:r>
          </a:p>
        </p:txBody>
      </p:sp>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8" name="Graphic 20">
            <a:extLst>
              <a:ext uri="{FF2B5EF4-FFF2-40B4-BE49-F238E27FC236}">
                <a16:creationId xmlns:a16="http://schemas.microsoft.com/office/drawing/2014/main" id="{AFF88DB4-7F53-CC45-90BF-CD1C283CB4C7}"/>
              </a:ext>
            </a:extLst>
          </p:cNvPr>
          <p:cNvGrpSpPr/>
          <p:nvPr userDrawn="1"/>
        </p:nvGrpSpPr>
        <p:grpSpPr>
          <a:xfrm>
            <a:off x="10734518" y="296596"/>
            <a:ext cx="1064164" cy="338640"/>
            <a:chOff x="10734518" y="296596"/>
            <a:chExt cx="1064164" cy="338640"/>
          </a:xfrm>
        </p:grpSpPr>
        <p:sp>
          <p:nvSpPr>
            <p:cNvPr id="9" name="Freeform 8">
              <a:extLst>
                <a:ext uri="{FF2B5EF4-FFF2-40B4-BE49-F238E27FC236}">
                  <a16:creationId xmlns:a16="http://schemas.microsoft.com/office/drawing/2014/main" id="{32950296-C593-7B4A-8079-DE61AF35F63D}"/>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4D775AA5-06EE-0C49-B274-F50E813550E4}"/>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B4C084D2-0E6A-9C44-8EE0-63F22AA991C5}"/>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42A19D08-B352-8946-9169-F74351DD9844}"/>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80E87E6A-259B-DF43-933D-10E02186CA14}"/>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AECC61A-8755-2F4D-AA5B-9439DEF33FD9}"/>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89BDAE7C-A811-CC43-B3DD-7B92A58718A9}"/>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D1D1B8F-412B-8C4B-A4D8-76CF14A9A449}"/>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A9FED49E-8253-2445-B58F-F014D7AD5CCC}"/>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208793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 Simple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nSpc>
                <a:spcPct val="100000"/>
              </a:lnSpc>
              <a:defRPr lang="en-US" sz="4000" b="0" i="0" kern="1200" dirty="0">
                <a:solidFill>
                  <a:schemeClr val="bg1"/>
                </a:solidFill>
                <a:latin typeface="Raleway" panose="020B0003030101060003" pitchFamily="34" charset="0"/>
                <a:ea typeface="+mj-ea"/>
                <a:cs typeface="+mj-cs"/>
              </a:defRPr>
            </a:lvl1pPr>
          </a:lstStyle>
          <a:p>
            <a:pPr marL="0" lvl="0"/>
            <a:r>
              <a:rPr lang="en-US" dirty="0"/>
              <a:t>Click to edit text</a:t>
            </a:r>
          </a:p>
        </p:txBody>
      </p:sp>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6" name="Graphic 20">
            <a:extLst>
              <a:ext uri="{FF2B5EF4-FFF2-40B4-BE49-F238E27FC236}">
                <a16:creationId xmlns:a16="http://schemas.microsoft.com/office/drawing/2014/main" id="{B3D2B98C-3F6E-B142-90D1-694425E1E2DF}"/>
              </a:ext>
            </a:extLst>
          </p:cNvPr>
          <p:cNvGrpSpPr/>
          <p:nvPr userDrawn="1"/>
        </p:nvGrpSpPr>
        <p:grpSpPr>
          <a:xfrm>
            <a:off x="10734518" y="296596"/>
            <a:ext cx="1064164" cy="338640"/>
            <a:chOff x="10734518" y="296596"/>
            <a:chExt cx="1064164" cy="338640"/>
          </a:xfrm>
        </p:grpSpPr>
        <p:sp>
          <p:nvSpPr>
            <p:cNvPr id="7" name="Freeform 6">
              <a:extLst>
                <a:ext uri="{FF2B5EF4-FFF2-40B4-BE49-F238E27FC236}">
                  <a16:creationId xmlns:a16="http://schemas.microsoft.com/office/drawing/2014/main" id="{16947DFD-5175-AA4D-BBAF-190B9FA30FB9}"/>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B1CB2D37-DB6F-EB41-B337-0F28B7542E8D}"/>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0782EF4C-D128-EB4A-BEB8-B69EB15818B5}"/>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1BAB621D-E745-0249-862F-400E27A02778}"/>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3BCFD7BC-92C4-4B4E-984C-798B4DD4D564}"/>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A61A983-28CD-8949-BE0C-BB11DC5FEF42}"/>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253AC570-A047-8B4E-8499-6220D0E1D289}"/>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DC6B0A6B-0C8C-A34B-9FE1-9834DD174858}"/>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B0425BB9-0586-B046-BA0C-041E6BBBE00E}"/>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9627235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 Simple Ligh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DBEB0B8-79A2-E74E-92C8-E358CE181EC7}"/>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nSpc>
                <a:spcPct val="100000"/>
              </a:lnSpc>
              <a:defRPr lang="en-US" sz="4000" b="0" i="0" dirty="0">
                <a:solidFill>
                  <a:srgbClr val="0E0F1A"/>
                </a:solidFill>
                <a:latin typeface="Raleway" panose="020B0003030101060003" pitchFamily="34" charset="0"/>
              </a:defRPr>
            </a:lvl1pPr>
          </a:lstStyle>
          <a:p>
            <a:pPr marL="0" lvl="0"/>
            <a:r>
              <a:rPr lang="en-US" dirty="0"/>
              <a:t>Click to edit text</a:t>
            </a:r>
          </a:p>
        </p:txBody>
      </p:sp>
      <p:cxnSp>
        <p:nvCxnSpPr>
          <p:cNvPr id="6" name="Straight Connector 5">
            <a:extLst>
              <a:ext uri="{FF2B5EF4-FFF2-40B4-BE49-F238E27FC236}">
                <a16:creationId xmlns:a16="http://schemas.microsoft.com/office/drawing/2014/main" id="{A12D0C9B-EC05-6C4E-BA1F-28127187D454}"/>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2" name="Graphic 7">
            <a:extLst>
              <a:ext uri="{FF2B5EF4-FFF2-40B4-BE49-F238E27FC236}">
                <a16:creationId xmlns:a16="http://schemas.microsoft.com/office/drawing/2014/main" id="{7ED8D9A7-BB47-2347-9F8A-74D8FD6F6D20}"/>
              </a:ext>
            </a:extLst>
          </p:cNvPr>
          <p:cNvGrpSpPr/>
          <p:nvPr/>
        </p:nvGrpSpPr>
        <p:grpSpPr>
          <a:xfrm>
            <a:off x="10734518" y="296596"/>
            <a:ext cx="1064164" cy="338640"/>
            <a:chOff x="10734518" y="296596"/>
            <a:chExt cx="1064164" cy="338640"/>
          </a:xfrm>
          <a:solidFill>
            <a:srgbClr val="9798A5">
              <a:alpha val="60000"/>
            </a:srgbClr>
          </a:solidFill>
        </p:grpSpPr>
        <p:sp>
          <p:nvSpPr>
            <p:cNvPr id="3" name="Freeform 2">
              <a:extLst>
                <a:ext uri="{FF2B5EF4-FFF2-40B4-BE49-F238E27FC236}">
                  <a16:creationId xmlns:a16="http://schemas.microsoft.com/office/drawing/2014/main" id="{F86B6C03-84A8-DB42-8816-706A0186C392}"/>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3F289343-32E0-DB4D-BD50-A028283D63C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BDF9BC10-BDE6-3B49-9437-D06145CA3BAE}"/>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BAB8C541-85DA-474D-BE07-6DAA322A3009}"/>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8609B168-A5D7-0743-A370-44E4472501DF}"/>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8B8E4A30-A34F-BD4C-B563-029707A5F720}"/>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BB1AFFD3-4159-BC41-B214-A1D431D03FD1}"/>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1773846B-987A-364B-95D5-FCDEE97BE98F}"/>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3DD0A66B-7336-A346-A200-F0F25D65C11C}"/>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088204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 imag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DBEB0B8-79A2-E74E-92C8-E358CE181EC7}"/>
              </a:ext>
            </a:extLst>
          </p:cNvPr>
          <p:cNvSpPr>
            <a:spLocks noGrp="1"/>
          </p:cNvSpPr>
          <p:nvPr>
            <p:ph type="ctrTitle" hasCustomPrompt="1"/>
          </p:nvPr>
        </p:nvSpPr>
        <p:spPr>
          <a:xfrm>
            <a:off x="6411850" y="2575033"/>
            <a:ext cx="4579261" cy="430887"/>
          </a:xfrm>
          <a:prstGeom prst="rect">
            <a:avLst/>
          </a:prstGeom>
        </p:spPr>
        <p:txBody>
          <a:bodyPr vert="horz" wrap="square" lIns="0" tIns="0" rIns="0" bIns="0" rtlCol="0" anchor="b" anchorCtr="0">
            <a:spAutoFit/>
          </a:bodyPr>
          <a:lstStyle>
            <a:lvl1pPr>
              <a:lnSpc>
                <a:spcPct val="100000"/>
              </a:lnSpc>
              <a:defRPr lang="en-US" sz="2800" b="1" i="0" dirty="0">
                <a:solidFill>
                  <a:srgbClr val="0E0F1A"/>
                </a:solidFill>
                <a:latin typeface="Raleway ExtraBold" panose="020B0003030101060003" pitchFamily="34" charset="0"/>
              </a:defRPr>
            </a:lvl1pPr>
          </a:lstStyle>
          <a:p>
            <a:pPr marL="0" lvl="0"/>
            <a:r>
              <a:rPr lang="en-US" dirty="0"/>
              <a:t>Click to edit text</a:t>
            </a:r>
          </a:p>
        </p:txBody>
      </p:sp>
      <p:cxnSp>
        <p:nvCxnSpPr>
          <p:cNvPr id="6" name="Straight Connector 5">
            <a:extLst>
              <a:ext uri="{FF2B5EF4-FFF2-40B4-BE49-F238E27FC236}">
                <a16:creationId xmlns:a16="http://schemas.microsoft.com/office/drawing/2014/main" id="{A12D0C9B-EC05-6C4E-BA1F-28127187D454}"/>
              </a:ext>
            </a:extLst>
          </p:cNvPr>
          <p:cNvCxnSpPr>
            <a:cxnSpLocks/>
          </p:cNvCxnSpPr>
          <p:nvPr userDrawn="1"/>
        </p:nvCxnSpPr>
        <p:spPr>
          <a:xfrm flipH="1">
            <a:off x="6411850" y="3312592"/>
            <a:ext cx="4388192"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7" name="Picture Placeholder 8">
            <a:extLst>
              <a:ext uri="{FF2B5EF4-FFF2-40B4-BE49-F238E27FC236}">
                <a16:creationId xmlns:a16="http://schemas.microsoft.com/office/drawing/2014/main" id="{3AAB1516-8A30-1341-8D18-DFAC04F02FAE}"/>
              </a:ext>
            </a:extLst>
          </p:cNvPr>
          <p:cNvSpPr>
            <a:spLocks noGrp="1"/>
          </p:cNvSpPr>
          <p:nvPr>
            <p:ph type="pic" sz="quarter" idx="15"/>
          </p:nvPr>
        </p:nvSpPr>
        <p:spPr>
          <a:xfrm>
            <a:off x="22746" y="0"/>
            <a:ext cx="5757405"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9" name="Text Placeholder 10">
            <a:extLst>
              <a:ext uri="{FF2B5EF4-FFF2-40B4-BE49-F238E27FC236}">
                <a16:creationId xmlns:a16="http://schemas.microsoft.com/office/drawing/2014/main" id="{E6527F4B-9673-1D45-A9B1-E4C4C2C1841D}"/>
              </a:ext>
            </a:extLst>
          </p:cNvPr>
          <p:cNvSpPr>
            <a:spLocks noGrp="1"/>
          </p:cNvSpPr>
          <p:nvPr>
            <p:ph type="body" sz="quarter" idx="14" hasCustomPrompt="1"/>
          </p:nvPr>
        </p:nvSpPr>
        <p:spPr>
          <a:xfrm>
            <a:off x="6411850" y="3619265"/>
            <a:ext cx="4521949" cy="304507"/>
          </a:xfrm>
          <a:prstGeom prst="rect">
            <a:avLst/>
          </a:prstGeom>
        </p:spPr>
        <p:txBody>
          <a:bodyPr lIns="0" tIns="0" rIns="0" bIns="0">
            <a:spAutoFit/>
          </a:bodyPr>
          <a:lstStyle>
            <a:lvl1pPr marL="0" indent="0">
              <a:lnSpc>
                <a:spcPct val="120000"/>
              </a:lnSpc>
              <a:spcAft>
                <a:spcPts val="100"/>
              </a:spcAft>
              <a:buNone/>
              <a:defRPr sz="1800" b="0" i="0">
                <a:solidFill>
                  <a:schemeClr val="tx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8" name="Graphic 7">
            <a:extLst>
              <a:ext uri="{FF2B5EF4-FFF2-40B4-BE49-F238E27FC236}">
                <a16:creationId xmlns:a16="http://schemas.microsoft.com/office/drawing/2014/main" id="{A8CD944D-303B-C245-81D4-FB503D3C660B}"/>
              </a:ext>
            </a:extLst>
          </p:cNvPr>
          <p:cNvGrpSpPr/>
          <p:nvPr userDrawn="1"/>
        </p:nvGrpSpPr>
        <p:grpSpPr>
          <a:xfrm>
            <a:off x="10734518" y="296596"/>
            <a:ext cx="1064164" cy="338640"/>
            <a:chOff x="10734518" y="296596"/>
            <a:chExt cx="1064164" cy="338640"/>
          </a:xfrm>
          <a:solidFill>
            <a:srgbClr val="9798A5">
              <a:alpha val="60000"/>
            </a:srgbClr>
          </a:solidFill>
        </p:grpSpPr>
        <p:sp>
          <p:nvSpPr>
            <p:cNvPr id="10" name="Freeform 9">
              <a:extLst>
                <a:ext uri="{FF2B5EF4-FFF2-40B4-BE49-F238E27FC236}">
                  <a16:creationId xmlns:a16="http://schemas.microsoft.com/office/drawing/2014/main" id="{D494E8EF-E80B-1242-82EA-77E7A91BC444}"/>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3D4C1991-54BD-5348-B87C-4F380688D509}"/>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08C8D3B6-B634-7247-8A88-E19A54B587E0}"/>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8131B96E-C9DA-E845-B84E-2DD879FC3881}"/>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E583650-F765-9145-9CAD-95165F0E3006}"/>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D5B30D67-D42E-7845-BF8C-BAEF48E9CE17}"/>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3A390AA0-B434-B841-B2EC-CD5A6A16EC0B}"/>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D1D3877-198D-3748-AE9A-DCBE4D1C031E}"/>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EFEDAB4E-3AF5-384F-8801-78396F2F9D18}"/>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8080866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w/ subheader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1084560" y="2544056"/>
            <a:ext cx="7772399" cy="615553"/>
          </a:xfrm>
          <a:prstGeom prst="rect">
            <a:avLst/>
          </a:prstGeom>
        </p:spPr>
        <p:txBody>
          <a:bodyPr lIns="0" tIns="0" rIns="0" bIns="0" anchor="b">
            <a:spAutoFit/>
          </a:bodyPr>
          <a:lstStyle>
            <a:lvl1pPr marL="0" algn="l" defTabSz="914400" rtl="0" eaLnBrk="1" latinLnBrk="0" hangingPunct="1">
              <a:lnSpc>
                <a:spcPct val="100000"/>
              </a:lnSpc>
              <a:spcBef>
                <a:spcPct val="0"/>
              </a:spcBef>
              <a:buNone/>
              <a:defRPr lang="en-US" sz="4000" b="0" i="0" kern="1200" dirty="0">
                <a:solidFill>
                  <a:schemeClr val="bg1"/>
                </a:solidFill>
                <a:latin typeface="Raleway" panose="020B0003030101060003" pitchFamily="34" charset="0"/>
                <a:ea typeface="+mj-ea"/>
                <a:cs typeface="+mj-cs"/>
              </a:defRPr>
            </a:lvl1pPr>
          </a:lstStyle>
          <a:p>
            <a:r>
              <a:rPr lang="en-US" dirty="0"/>
              <a:t>Click to edit text</a:t>
            </a:r>
          </a:p>
        </p:txBody>
      </p:sp>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466282"/>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45F00683-50D6-4F75-9FDD-EBEFEF9F356B}"/>
              </a:ext>
            </a:extLst>
          </p:cNvPr>
          <p:cNvSpPr>
            <a:spLocks noGrp="1"/>
          </p:cNvSpPr>
          <p:nvPr>
            <p:ph type="body" sz="quarter" idx="13" hasCustomPrompt="1"/>
          </p:nvPr>
        </p:nvSpPr>
        <p:spPr>
          <a:xfrm>
            <a:off x="1084263" y="3712995"/>
            <a:ext cx="7772400" cy="473656"/>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2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Click to edit </a:t>
            </a:r>
            <a:r>
              <a:rPr lang="en-US" dirty="0" err="1"/>
              <a:t>subheadline</a:t>
            </a:r>
            <a:endParaRPr lang="en-US" dirty="0"/>
          </a:p>
        </p:txBody>
      </p:sp>
      <p:grpSp>
        <p:nvGrpSpPr>
          <p:cNvPr id="6" name="Graphic 20">
            <a:extLst>
              <a:ext uri="{FF2B5EF4-FFF2-40B4-BE49-F238E27FC236}">
                <a16:creationId xmlns:a16="http://schemas.microsoft.com/office/drawing/2014/main" id="{4E06C6CA-AEA4-EE47-89BF-12822B76A6B7}"/>
              </a:ext>
            </a:extLst>
          </p:cNvPr>
          <p:cNvGrpSpPr/>
          <p:nvPr userDrawn="1"/>
        </p:nvGrpSpPr>
        <p:grpSpPr>
          <a:xfrm>
            <a:off x="10734518" y="296596"/>
            <a:ext cx="1064164" cy="338640"/>
            <a:chOff x="10734518" y="296596"/>
            <a:chExt cx="1064164" cy="338640"/>
          </a:xfrm>
        </p:grpSpPr>
        <p:sp>
          <p:nvSpPr>
            <p:cNvPr id="8" name="Freeform 7">
              <a:extLst>
                <a:ext uri="{FF2B5EF4-FFF2-40B4-BE49-F238E27FC236}">
                  <a16:creationId xmlns:a16="http://schemas.microsoft.com/office/drawing/2014/main" id="{B39573A0-EEB2-714D-81A1-7773813F36F3}"/>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E32C0ADC-3B69-E34C-A0A9-6777BDE51613}"/>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E70EEBBC-94AD-A947-A78B-C79F471D7AE7}"/>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43492C3-BDBB-9747-82B4-1A17AAC51CA5}"/>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36842AC-82A2-AF40-B560-685F2A33B510}"/>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6734E2DB-8931-9345-A041-B367780360C4}"/>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AE5008FD-C79B-2D48-A56D-06B84275D313}"/>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BC804056-D599-594A-9084-612AFD2FF7F9}"/>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0B03C5F4-B372-8244-B85C-E29EE649361C}"/>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86533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w/ subheader - Ligh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457C65C-38F5-544F-8AFA-D3D512DFDF69}"/>
              </a:ext>
            </a:extLst>
          </p:cNvPr>
          <p:cNvSpPr>
            <a:spLocks noGrp="1"/>
          </p:cNvSpPr>
          <p:nvPr>
            <p:ph type="ctrTitle" hasCustomPrompt="1"/>
          </p:nvPr>
        </p:nvSpPr>
        <p:spPr>
          <a:xfrm>
            <a:off x="1084560" y="2544056"/>
            <a:ext cx="9061222" cy="61555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4000" b="0" i="0" kern="1200" dirty="0">
                <a:solidFill>
                  <a:srgbClr val="0E0F1A"/>
                </a:solidFill>
                <a:latin typeface="Raleway" panose="020B0003030101060003" pitchFamily="34" charset="0"/>
                <a:ea typeface="+mj-ea"/>
                <a:cs typeface="+mj-cs"/>
              </a:defRPr>
            </a:lvl1pPr>
          </a:lstStyle>
          <a:p>
            <a:r>
              <a:rPr lang="en-US" dirty="0"/>
              <a:t>Click to edit text</a:t>
            </a:r>
          </a:p>
        </p:txBody>
      </p:sp>
      <p:cxnSp>
        <p:nvCxnSpPr>
          <p:cNvPr id="9" name="Straight Connector 8">
            <a:extLst>
              <a:ext uri="{FF2B5EF4-FFF2-40B4-BE49-F238E27FC236}">
                <a16:creationId xmlns:a16="http://schemas.microsoft.com/office/drawing/2014/main" id="{F00CCACE-7A09-0445-9EED-672F62DD453A}"/>
              </a:ext>
            </a:extLst>
          </p:cNvPr>
          <p:cNvCxnSpPr>
            <a:cxnSpLocks/>
          </p:cNvCxnSpPr>
          <p:nvPr userDrawn="1"/>
        </p:nvCxnSpPr>
        <p:spPr>
          <a:xfrm flipH="1">
            <a:off x="1084560" y="3466282"/>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0" name="Text Placeholder 10">
            <a:extLst>
              <a:ext uri="{FF2B5EF4-FFF2-40B4-BE49-F238E27FC236}">
                <a16:creationId xmlns:a16="http://schemas.microsoft.com/office/drawing/2014/main" id="{597BBB1B-F81D-9B4F-B720-77C41287E1FF}"/>
              </a:ext>
            </a:extLst>
          </p:cNvPr>
          <p:cNvSpPr>
            <a:spLocks noGrp="1"/>
          </p:cNvSpPr>
          <p:nvPr>
            <p:ph type="body" sz="quarter" idx="13" hasCustomPrompt="1"/>
          </p:nvPr>
        </p:nvSpPr>
        <p:spPr>
          <a:xfrm>
            <a:off x="1084262" y="3712995"/>
            <a:ext cx="9061223" cy="473656"/>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100"/>
              </a:spcAft>
              <a:buNone/>
              <a:defRPr lang="en-US" sz="2800" b="0"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Click to edit </a:t>
            </a:r>
            <a:r>
              <a:rPr lang="en-US" dirty="0" err="1"/>
              <a:t>subheadline</a:t>
            </a:r>
            <a:endParaRPr lang="en-US" dirty="0"/>
          </a:p>
        </p:txBody>
      </p:sp>
      <p:grpSp>
        <p:nvGrpSpPr>
          <p:cNvPr id="8" name="Graphic 7">
            <a:extLst>
              <a:ext uri="{FF2B5EF4-FFF2-40B4-BE49-F238E27FC236}">
                <a16:creationId xmlns:a16="http://schemas.microsoft.com/office/drawing/2014/main" id="{DC3D37DD-8CAD-1A4B-B86D-845547ED1591}"/>
              </a:ext>
            </a:extLst>
          </p:cNvPr>
          <p:cNvGrpSpPr/>
          <p:nvPr userDrawn="1"/>
        </p:nvGrpSpPr>
        <p:grpSpPr>
          <a:xfrm>
            <a:off x="10734518" y="296596"/>
            <a:ext cx="1064164" cy="338640"/>
            <a:chOff x="10734518" y="296596"/>
            <a:chExt cx="1064164" cy="338640"/>
          </a:xfrm>
          <a:solidFill>
            <a:srgbClr val="9798A5">
              <a:alpha val="60000"/>
            </a:srgbClr>
          </a:solidFill>
        </p:grpSpPr>
        <p:sp>
          <p:nvSpPr>
            <p:cNvPr id="11" name="Freeform 10">
              <a:extLst>
                <a:ext uri="{FF2B5EF4-FFF2-40B4-BE49-F238E27FC236}">
                  <a16:creationId xmlns:a16="http://schemas.microsoft.com/office/drawing/2014/main" id="{AEFBFE6B-2797-5442-BFEA-799585347F8D}"/>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071D6002-EF20-C049-A8E1-E6D74CEACA8A}"/>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2DF078BF-F711-4948-9212-57357ABF0F0C}"/>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CF5CF77F-B22C-6A44-BFA3-00E69914CE65}"/>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6E5DB357-3136-3444-BBC4-1D884591779E}"/>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51B2034C-E46F-AB40-81F4-6A3DA5A6D358}"/>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91A7775E-0D4A-8745-A431-95B428EAF886}"/>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12DC3BB-5119-8448-A357-80F1D45B8FFC}"/>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3FFD2C29-CE34-CA48-9988-EAF5E77713FD}"/>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999122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358062"/>
            <a:ext cx="10149840" cy="270652"/>
          </a:xfrm>
          <a:prstGeom prst="rect">
            <a:avLst/>
          </a:prstGeom>
        </p:spPr>
        <p:txBody>
          <a:bodyPr wrap="square" lIns="0" tIns="0" rIns="0" bIns="0">
            <a:spAutoFit/>
          </a:bodyPr>
          <a:lstStyle>
            <a:lvl1pPr marL="0" indent="0">
              <a:lnSpc>
                <a:spcPct val="120000"/>
              </a:lnSpc>
              <a:spcAft>
                <a:spcPts val="600"/>
              </a:spcAft>
              <a:buNone/>
              <a:defRPr sz="1600"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BD38FC3B-B1F7-9842-A67B-1AE96664D380}"/>
              </a:ext>
            </a:extLst>
          </p:cNvPr>
          <p:cNvSpPr>
            <a:spLocks noGrp="1"/>
          </p:cNvSpPr>
          <p:nvPr>
            <p:ph type="body" sz="quarter" idx="16"/>
          </p:nvPr>
        </p:nvSpPr>
        <p:spPr>
          <a:xfrm>
            <a:off x="365760" y="2134902"/>
            <a:ext cx="10149840" cy="1578766"/>
          </a:xfrm>
          <a:prstGeom prst="rect">
            <a:avLst/>
          </a:prstGeom>
        </p:spPr>
        <p:txBody>
          <a:bodyPr lIns="0" tIns="0" rIns="0" bIns="0">
            <a:spAutoFit/>
          </a:bodyPr>
          <a:lstStyle>
            <a:lvl1pPr marL="285750"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1pPr>
            <a:lvl2pPr marL="511175"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2pPr>
            <a:lvl3pPr marL="750887"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3pPr>
            <a:lvl4pPr marL="974725"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4pPr>
            <a:lvl5pPr marL="1200150" indent="-285750">
              <a:lnSpc>
                <a:spcPct val="120000"/>
              </a:lnSpc>
              <a:spcAft>
                <a:spcPts val="600"/>
              </a:spcAft>
              <a:buFont typeface="Arial" panose="020B0604020202020204" pitchFamily="34" charset="0"/>
              <a:buChar char="•"/>
              <a:defRPr sz="1400" b="0" i="0">
                <a:solidFill>
                  <a:srgbClr val="353746"/>
                </a:solidFill>
                <a:latin typeface="Raleway"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7">
            <a:extLst>
              <a:ext uri="{FF2B5EF4-FFF2-40B4-BE49-F238E27FC236}">
                <a16:creationId xmlns:a16="http://schemas.microsoft.com/office/drawing/2014/main" id="{D31DC6AF-58D3-4A4B-B3A3-C24A30559EC7}"/>
              </a:ext>
            </a:extLst>
          </p:cNvPr>
          <p:cNvGrpSpPr/>
          <p:nvPr userDrawn="1"/>
        </p:nvGrpSpPr>
        <p:grpSpPr>
          <a:xfrm>
            <a:off x="10734518" y="296596"/>
            <a:ext cx="1064164" cy="338640"/>
            <a:chOff x="10734518" y="296596"/>
            <a:chExt cx="1064164" cy="338640"/>
          </a:xfrm>
          <a:solidFill>
            <a:srgbClr val="9798A5">
              <a:alpha val="60000"/>
            </a:srgbClr>
          </a:solidFill>
        </p:grpSpPr>
        <p:sp>
          <p:nvSpPr>
            <p:cNvPr id="10" name="Freeform 9">
              <a:extLst>
                <a:ext uri="{FF2B5EF4-FFF2-40B4-BE49-F238E27FC236}">
                  <a16:creationId xmlns:a16="http://schemas.microsoft.com/office/drawing/2014/main" id="{6CB0C443-BD90-8947-873E-210959585C88}"/>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37A13AEC-258D-0C4D-B9D5-E3173B5D3C52}"/>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3EB1B4F1-375E-5047-BA4A-AA0A811831A3}"/>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0071FE20-501D-2841-B2C3-5A747756441A}"/>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C659B3F-2DFF-9B44-BC12-863D7B3264A4}"/>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5E5018F9-4245-D44A-8921-86D44A3D719B}"/>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93EE559-35E8-524E-BA7E-90F1925F6606}"/>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E68E75E-36D9-F54D-98C2-AE2F7736124E}"/>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68AD3A6-6E47-6C43-B4BD-019CCD712D21}"/>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6389094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mple - Light - No logo">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455433"/>
            <a:ext cx="10149840" cy="236860"/>
          </a:xfrm>
          <a:prstGeom prst="rect">
            <a:avLst/>
          </a:prstGeom>
        </p:spPr>
        <p:txBody>
          <a:bodyPr wrap="square"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1414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imple - Blue">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455433"/>
            <a:ext cx="10149840" cy="236860"/>
          </a:xfrm>
          <a:prstGeom prst="rect">
            <a:avLst/>
          </a:prstGeom>
        </p:spPr>
        <p:txBody>
          <a:bodyPr wrap="square" lIns="0" tIns="0" rIns="0" bIns="0">
            <a:spAutoFit/>
          </a:bodyPr>
          <a:lstStyle>
            <a:lvl1pPr marL="0" indent="0">
              <a:lnSpc>
                <a:spcPct val="120000"/>
              </a:lnSpc>
              <a:spcAft>
                <a:spcPts val="600"/>
              </a:spcAft>
              <a:buClr>
                <a:schemeClr val="bg1"/>
              </a:buClr>
              <a:buNone/>
              <a:defRPr b="0" i="0">
                <a:solidFill>
                  <a:schemeClr val="bg1"/>
                </a:solidFill>
                <a:latin typeface="Raleway" panose="020B0003030101060003" pitchFamily="34" charset="0"/>
              </a:defRPr>
            </a:lvl1pPr>
            <a:lvl2pPr marL="225425" indent="0">
              <a:buClr>
                <a:schemeClr val="bg1"/>
              </a:buClr>
              <a:buNone/>
              <a:defRPr b="0" i="0">
                <a:solidFill>
                  <a:schemeClr val="bg1"/>
                </a:solidFill>
                <a:latin typeface="Raleway" panose="020B0003030101060003" pitchFamily="34" charset="0"/>
              </a:defRPr>
            </a:lvl2pPr>
            <a:lvl3pPr marL="465137" indent="0">
              <a:buClr>
                <a:schemeClr val="bg1"/>
              </a:buClr>
              <a:buNone/>
              <a:defRPr b="0" i="0">
                <a:solidFill>
                  <a:schemeClr val="bg1"/>
                </a:solidFill>
                <a:latin typeface="Raleway" panose="020B0003030101060003" pitchFamily="34" charset="0"/>
              </a:defRPr>
            </a:lvl3pPr>
            <a:lvl4pPr marL="688975" indent="0">
              <a:buClr>
                <a:schemeClr val="bg1"/>
              </a:buClr>
              <a:buNone/>
              <a:defRPr b="0" i="0">
                <a:solidFill>
                  <a:schemeClr val="bg1"/>
                </a:solidFill>
                <a:latin typeface="Raleway" panose="020B0003030101060003" pitchFamily="34" charset="0"/>
              </a:defRPr>
            </a:lvl4pPr>
            <a:lvl5pPr marL="914400" indent="0">
              <a:buClr>
                <a:schemeClr val="bg1"/>
              </a:buClr>
              <a:buNone/>
              <a:defRPr b="0" i="0">
                <a:solidFill>
                  <a:schemeClr val="bg1"/>
                </a:solidFill>
                <a:latin typeface="Raleway" panose="020B0003030101060003" pitchFamily="34" charset="0"/>
              </a:defRPr>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grpSp>
        <p:nvGrpSpPr>
          <p:cNvPr id="7" name="Graphic 20">
            <a:extLst>
              <a:ext uri="{FF2B5EF4-FFF2-40B4-BE49-F238E27FC236}">
                <a16:creationId xmlns:a16="http://schemas.microsoft.com/office/drawing/2014/main" id="{128536A4-A2C8-594A-907B-36562FB5464F}"/>
              </a:ext>
            </a:extLst>
          </p:cNvPr>
          <p:cNvGrpSpPr/>
          <p:nvPr userDrawn="1"/>
        </p:nvGrpSpPr>
        <p:grpSpPr>
          <a:xfrm>
            <a:off x="10734518" y="296596"/>
            <a:ext cx="1064164" cy="338640"/>
            <a:chOff x="10734518" y="296596"/>
            <a:chExt cx="1064164" cy="338640"/>
          </a:xfrm>
        </p:grpSpPr>
        <p:sp>
          <p:nvSpPr>
            <p:cNvPr id="8" name="Freeform 7">
              <a:extLst>
                <a:ext uri="{FF2B5EF4-FFF2-40B4-BE49-F238E27FC236}">
                  <a16:creationId xmlns:a16="http://schemas.microsoft.com/office/drawing/2014/main" id="{B364CCBF-51CD-2A4B-9DF2-07031D3162DB}"/>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4BD029A9-422D-1F47-B702-2EB23B9DE12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82DACA28-6E01-4444-B0C9-447B8DDF8C8F}"/>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0B90D1DA-A449-1C41-97DD-A89C5E9B05DE}"/>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AE7AD7AC-C068-E341-BA06-CB364074B215}"/>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F9E9A8C-18A3-664D-B44A-433102E3B95D}"/>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BD8AF74-409D-6C44-8EEE-93DAB28C371D}"/>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6400202B-9829-194E-9C14-0CEAC330BC49}"/>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C924C43F-2020-C54B-A497-59928B2958FC}"/>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8383120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mple w/ subheadlin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038944"/>
            <a:ext cx="10149840" cy="338362"/>
          </a:xfrm>
          <a:prstGeom prst="rect">
            <a:avLst/>
          </a:prstGeom>
        </p:spPr>
        <p:txBody>
          <a:bodyPr wrap="square" lIns="0" tIns="0" rIns="0" bIns="0">
            <a:spAutoFit/>
          </a:bodyPr>
          <a:lstStyle>
            <a:lvl1pPr marL="0" indent="0">
              <a:lnSpc>
                <a:spcPct val="120000"/>
              </a:lnSpc>
              <a:spcAft>
                <a:spcPts val="600"/>
              </a:spcAft>
              <a:buNone/>
              <a:defRPr sz="2000"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a:t>
            </a:r>
            <a:r>
              <a:rPr lang="en-US" dirty="0" err="1"/>
              <a:t>subheadline</a:t>
            </a:r>
            <a:endParaRPr lang="en-US" dirty="0"/>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6" name="Text Placeholder 10">
            <a:extLst>
              <a:ext uri="{FF2B5EF4-FFF2-40B4-BE49-F238E27FC236}">
                <a16:creationId xmlns:a16="http://schemas.microsoft.com/office/drawing/2014/main" id="{C285168F-0645-5245-965F-698BEAA5C538}"/>
              </a:ext>
            </a:extLst>
          </p:cNvPr>
          <p:cNvSpPr>
            <a:spLocks noGrp="1"/>
          </p:cNvSpPr>
          <p:nvPr>
            <p:ph type="body" sz="quarter" idx="15" hasCustomPrompt="1"/>
          </p:nvPr>
        </p:nvSpPr>
        <p:spPr>
          <a:xfrm>
            <a:off x="365760" y="1913585"/>
            <a:ext cx="10149839" cy="236860"/>
          </a:xfrm>
          <a:prstGeom prst="rect">
            <a:avLst/>
          </a:prstGeom>
        </p:spPr>
        <p:txBody>
          <a:bodyPr wrap="square" lIns="0" tIns="0" rIns="0" bIns="0">
            <a:spAutoFit/>
          </a:bodyPr>
          <a:lstStyle>
            <a:lvl1pPr marL="0" indent="0">
              <a:lnSpc>
                <a:spcPct val="120000"/>
              </a:lnSpc>
              <a:spcAft>
                <a:spcPts val="600"/>
              </a:spcAft>
              <a:buNone/>
              <a:defRPr lang="en-US" b="0" i="0" smtClean="0">
                <a:effectLst/>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grpSp>
        <p:nvGrpSpPr>
          <p:cNvPr id="7" name="Graphic 7">
            <a:extLst>
              <a:ext uri="{FF2B5EF4-FFF2-40B4-BE49-F238E27FC236}">
                <a16:creationId xmlns:a16="http://schemas.microsoft.com/office/drawing/2014/main" id="{C5890ECE-8ADE-4241-B62A-D1D1B127F823}"/>
              </a:ext>
            </a:extLst>
          </p:cNvPr>
          <p:cNvGrpSpPr/>
          <p:nvPr userDrawn="1"/>
        </p:nvGrpSpPr>
        <p:grpSpPr>
          <a:xfrm>
            <a:off x="10734518" y="296596"/>
            <a:ext cx="1064164" cy="338640"/>
            <a:chOff x="10734518" y="296596"/>
            <a:chExt cx="1064164" cy="338640"/>
          </a:xfrm>
          <a:solidFill>
            <a:srgbClr val="9798A5">
              <a:alpha val="60000"/>
            </a:srgbClr>
          </a:solidFill>
        </p:grpSpPr>
        <p:sp>
          <p:nvSpPr>
            <p:cNvPr id="10" name="Freeform 9">
              <a:extLst>
                <a:ext uri="{FF2B5EF4-FFF2-40B4-BE49-F238E27FC236}">
                  <a16:creationId xmlns:a16="http://schemas.microsoft.com/office/drawing/2014/main" id="{080D05C0-6FEF-324A-B9BB-B004E8647572}"/>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7CB9EFDB-0908-E149-BCB9-CCAF97994DC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978406CE-2FB3-1140-AD58-B37BD4F28F40}"/>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AE35F194-A99D-B045-B5FA-CCD88FBCF650}"/>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98ABD28E-7C99-A546-89DE-6B2F6EAF6E03}"/>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A13E884-6B07-A346-9B3D-E285F19235A9}"/>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9848772F-9139-0C44-9C05-9984CBFBA07A}"/>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08656F13-7C9A-D342-BC22-DFDB5705DB06}"/>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DD628522-076F-184B-82FB-A04EC2B36D55}"/>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250886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Simple">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7469B2B3-2371-6A41-920C-7F5E40D2DA41}"/>
              </a:ext>
            </a:extLst>
          </p:cNvPr>
          <p:cNvSpPr>
            <a:spLocks noGrp="1"/>
          </p:cNvSpPr>
          <p:nvPr>
            <p:ph type="ctrTitle" hasCustomPrompt="1"/>
          </p:nvPr>
        </p:nvSpPr>
        <p:spPr>
          <a:xfrm>
            <a:off x="787024" y="3370184"/>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8" name="Text Placeholder 10">
            <a:extLst>
              <a:ext uri="{FF2B5EF4-FFF2-40B4-BE49-F238E27FC236}">
                <a16:creationId xmlns:a16="http://schemas.microsoft.com/office/drawing/2014/main" id="{AEE24DD9-07F0-6F4D-89F0-C0327FF20343}"/>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10" name="Graphic 17">
            <a:extLst>
              <a:ext uri="{FF2B5EF4-FFF2-40B4-BE49-F238E27FC236}">
                <a16:creationId xmlns:a16="http://schemas.microsoft.com/office/drawing/2014/main" id="{4A871882-B9D8-DF41-BB3F-F1FB1762B648}"/>
              </a:ext>
            </a:extLst>
          </p:cNvPr>
          <p:cNvGrpSpPr/>
          <p:nvPr userDrawn="1"/>
        </p:nvGrpSpPr>
        <p:grpSpPr>
          <a:xfrm>
            <a:off x="786989" y="1035574"/>
            <a:ext cx="1964189" cy="625048"/>
            <a:chOff x="786989" y="1035574"/>
            <a:chExt cx="1964189" cy="625048"/>
          </a:xfrm>
        </p:grpSpPr>
        <p:sp>
          <p:nvSpPr>
            <p:cNvPr id="11" name="Freeform 10">
              <a:extLst>
                <a:ext uri="{FF2B5EF4-FFF2-40B4-BE49-F238E27FC236}">
                  <a16:creationId xmlns:a16="http://schemas.microsoft.com/office/drawing/2014/main" id="{AF9F3261-170A-A340-B98B-329EEA71744B}"/>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B8E758B0-1599-1143-8CE3-2C5449F0C008}"/>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1D3F202A-C543-4B4E-B502-23DBFD8ABC44}"/>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4DDE925E-9543-C840-9387-9FF0A06D090F}"/>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8E22E210-04F0-6443-98E6-53B635DC1BF9}"/>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BDA16404-6EB9-2141-8355-AB43F889D871}"/>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D8B806CB-A9F1-CE49-B201-0413A24F91D1}"/>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9252966-887E-B643-877B-0E63C1AF8EDC}"/>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4F2A745A-0E9C-294B-84FC-8D64B253B312}"/>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22" name="Text Placeholder 20">
            <a:extLst>
              <a:ext uri="{FF2B5EF4-FFF2-40B4-BE49-F238E27FC236}">
                <a16:creationId xmlns:a16="http://schemas.microsoft.com/office/drawing/2014/main" id="{20158963-6FB9-5644-800B-2816D930C780}"/>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32611914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imple w/ subheadline - Blue">
    <p:bg>
      <p:bgPr>
        <a:gradFill>
          <a:gsLst>
            <a:gs pos="0">
              <a:srgbClr val="001C41"/>
            </a:gs>
            <a:gs pos="92000">
              <a:srgbClr val="0E0F1A"/>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57823" y="1038944"/>
            <a:ext cx="10157778" cy="338362"/>
          </a:xfrm>
          <a:prstGeom prst="rect">
            <a:avLst/>
          </a:prstGeom>
        </p:spPr>
        <p:txBody>
          <a:bodyPr wrap="square" lIns="0" tIns="0" rIns="0" bIns="0">
            <a:spAutoFit/>
          </a:bodyPr>
          <a:lstStyle>
            <a:lvl1pPr marL="0" indent="0">
              <a:lnSpc>
                <a:spcPct val="120000"/>
              </a:lnSpc>
              <a:spcAft>
                <a:spcPts val="600"/>
              </a:spcAft>
              <a:buClr>
                <a:schemeClr val="bg1"/>
              </a:buClr>
              <a:buNone/>
              <a:defRPr sz="2000" b="0" i="0">
                <a:solidFill>
                  <a:schemeClr val="bg1"/>
                </a:solidFill>
                <a:latin typeface="Raleway" panose="020B0003030101060003" pitchFamily="34" charset="0"/>
              </a:defRPr>
            </a:lvl1pPr>
            <a:lvl2pPr marL="225425" indent="0">
              <a:buClr>
                <a:schemeClr val="bg1"/>
              </a:buClr>
              <a:buNone/>
              <a:defRPr b="0" i="0">
                <a:solidFill>
                  <a:schemeClr val="bg1"/>
                </a:solidFill>
                <a:latin typeface="Raleway" panose="020B0003030101060003" pitchFamily="34" charset="0"/>
              </a:defRPr>
            </a:lvl2pPr>
            <a:lvl3pPr marL="465137" indent="0">
              <a:buClr>
                <a:schemeClr val="bg1"/>
              </a:buClr>
              <a:buNone/>
              <a:defRPr b="0" i="0">
                <a:solidFill>
                  <a:schemeClr val="bg1"/>
                </a:solidFill>
                <a:latin typeface="Raleway" panose="020B0003030101060003" pitchFamily="34" charset="0"/>
              </a:defRPr>
            </a:lvl3pPr>
            <a:lvl4pPr marL="688975" indent="0">
              <a:buClr>
                <a:schemeClr val="bg1"/>
              </a:buClr>
              <a:buNone/>
              <a:defRPr b="0" i="0">
                <a:solidFill>
                  <a:schemeClr val="bg1"/>
                </a:solidFill>
                <a:latin typeface="Raleway" panose="020B0003030101060003" pitchFamily="34" charset="0"/>
              </a:defRPr>
            </a:lvl4pPr>
            <a:lvl5pPr marL="914400" indent="0">
              <a:buClr>
                <a:schemeClr val="bg1"/>
              </a:buClr>
              <a:buNone/>
              <a:defRPr b="0" i="0">
                <a:solidFill>
                  <a:schemeClr val="bg1"/>
                </a:solidFill>
                <a:latin typeface="Raleway" panose="020B0003030101060003" pitchFamily="34" charset="0"/>
              </a:defRPr>
            </a:lvl5pPr>
          </a:lstStyle>
          <a:p>
            <a:pPr lvl="0"/>
            <a:r>
              <a:rPr lang="en-US" dirty="0"/>
              <a:t>Click to edit </a:t>
            </a:r>
            <a:r>
              <a:rPr lang="en-US" dirty="0" err="1"/>
              <a:t>subheadline</a:t>
            </a:r>
            <a:endParaRPr lang="en-US" dirty="0"/>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Text Placeholder 10">
            <a:extLst>
              <a:ext uri="{FF2B5EF4-FFF2-40B4-BE49-F238E27FC236}">
                <a16:creationId xmlns:a16="http://schemas.microsoft.com/office/drawing/2014/main" id="{A097C194-8124-6241-8475-A1A7668F5B4C}"/>
              </a:ext>
            </a:extLst>
          </p:cNvPr>
          <p:cNvSpPr>
            <a:spLocks noGrp="1"/>
          </p:cNvSpPr>
          <p:nvPr>
            <p:ph type="body" sz="quarter" idx="17" hasCustomPrompt="1"/>
          </p:nvPr>
        </p:nvSpPr>
        <p:spPr>
          <a:xfrm>
            <a:off x="365761" y="1913586"/>
            <a:ext cx="10157778" cy="236860"/>
          </a:xfrm>
          <a:prstGeom prst="rect">
            <a:avLst/>
          </a:prstGeom>
        </p:spPr>
        <p:txBody>
          <a:bodyPr wrap="square" lIns="0" tIns="0" rIns="0" bIns="0">
            <a:spAutoFit/>
          </a:bodyPr>
          <a:lstStyle>
            <a:lvl1pPr marL="0" indent="0">
              <a:lnSpc>
                <a:spcPct val="120000"/>
              </a:lnSpc>
              <a:spcAft>
                <a:spcPts val="600"/>
              </a:spcAft>
              <a:buClr>
                <a:schemeClr val="bg1"/>
              </a:buClr>
              <a:buNone/>
              <a:defRPr b="0" i="0">
                <a:solidFill>
                  <a:schemeClr val="bg1"/>
                </a:solidFill>
                <a:latin typeface="Raleway" panose="020B0003030101060003" pitchFamily="34" charset="0"/>
              </a:defRPr>
            </a:lvl1pPr>
            <a:lvl2pPr marL="225425" indent="0">
              <a:buClr>
                <a:schemeClr val="bg1"/>
              </a:buClr>
              <a:buNone/>
              <a:defRPr b="0" i="0">
                <a:solidFill>
                  <a:schemeClr val="bg1"/>
                </a:solidFill>
                <a:latin typeface="Raleway" panose="020B0003030101060003" pitchFamily="34" charset="0"/>
              </a:defRPr>
            </a:lvl2pPr>
            <a:lvl3pPr marL="465137" indent="0">
              <a:buClr>
                <a:schemeClr val="bg1"/>
              </a:buClr>
              <a:buNone/>
              <a:defRPr b="0" i="0">
                <a:solidFill>
                  <a:schemeClr val="bg1"/>
                </a:solidFill>
                <a:latin typeface="Raleway" panose="020B0003030101060003" pitchFamily="34" charset="0"/>
              </a:defRPr>
            </a:lvl3pPr>
            <a:lvl4pPr marL="688975" indent="0">
              <a:buClr>
                <a:schemeClr val="bg1"/>
              </a:buClr>
              <a:buNone/>
              <a:defRPr b="0" i="0">
                <a:solidFill>
                  <a:schemeClr val="bg1"/>
                </a:solidFill>
                <a:latin typeface="Raleway" panose="020B0003030101060003" pitchFamily="34" charset="0"/>
              </a:defRPr>
            </a:lvl4pPr>
            <a:lvl5pPr marL="914400" indent="0">
              <a:buClr>
                <a:schemeClr val="bg1"/>
              </a:buClr>
              <a:buNone/>
              <a:defRPr b="0" i="0">
                <a:solidFill>
                  <a:schemeClr val="bg1"/>
                </a:solidFill>
                <a:latin typeface="Raleway" panose="020B0003030101060003" pitchFamily="34" charset="0"/>
              </a:defRPr>
            </a:lvl5pPr>
          </a:lstStyle>
          <a:p>
            <a:pPr lvl="0"/>
            <a:r>
              <a:rPr lang="en-US" dirty="0"/>
              <a:t>Click to edit content</a:t>
            </a:r>
          </a:p>
        </p:txBody>
      </p:sp>
      <p:pic>
        <p:nvPicPr>
          <p:cNvPr id="3" name="Picture 2" descr="Text, icon&#10;&#10;Description automatically generated with medium confidence">
            <a:extLst>
              <a:ext uri="{FF2B5EF4-FFF2-40B4-BE49-F238E27FC236}">
                <a16:creationId xmlns:a16="http://schemas.microsoft.com/office/drawing/2014/main" id="{097FA1FC-E383-6E9E-2C2C-FB244BD29D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37872865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ong headlin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904675" cy="473656"/>
          </a:xfrm>
          <a:prstGeom prst="rect">
            <a:avLst/>
          </a:prstGeom>
        </p:spPr>
        <p:txBody>
          <a:bodyPr lIns="0" tIns="0" rIns="0" bIns="0" anchor="t">
            <a:noAutofit/>
          </a:bodyPr>
          <a:lstStyle>
            <a:lvl1pPr>
              <a:lnSpc>
                <a:spcPct val="110000"/>
              </a:lnSpc>
              <a:spcAft>
                <a:spcPts val="100"/>
              </a:spcAft>
              <a:defRPr lang="en-US" sz="3200" b="0" i="0" dirty="0">
                <a:latin typeface="Raleway" panose="020B0003030101060003" pitchFamily="34" charset="0"/>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0" y="1455433"/>
            <a:ext cx="9904675" cy="304507"/>
          </a:xfrm>
          <a:prstGeom prst="rect">
            <a:avLst/>
          </a:prstGeom>
        </p:spPr>
        <p:txBody>
          <a:bodyPr wrap="square" lIns="0" tIns="0" rIns="0" bIns="0">
            <a:spAutoFit/>
          </a:bodyPr>
          <a:lstStyle>
            <a:lvl1pPr marL="0" indent="0">
              <a:lnSpc>
                <a:spcPct val="120000"/>
              </a:lnSpc>
              <a:spcAft>
                <a:spcPts val="600"/>
              </a:spcAft>
              <a:buNone/>
              <a:defRPr sz="1800"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grpSp>
        <p:nvGrpSpPr>
          <p:cNvPr id="6" name="Graphic 7">
            <a:extLst>
              <a:ext uri="{FF2B5EF4-FFF2-40B4-BE49-F238E27FC236}">
                <a16:creationId xmlns:a16="http://schemas.microsoft.com/office/drawing/2014/main" id="{9443EB92-4A45-1A46-9596-072C530C2F7A}"/>
              </a:ext>
            </a:extLst>
          </p:cNvPr>
          <p:cNvGrpSpPr/>
          <p:nvPr userDrawn="1"/>
        </p:nvGrpSpPr>
        <p:grpSpPr>
          <a:xfrm>
            <a:off x="10734518" y="296596"/>
            <a:ext cx="1064164" cy="338640"/>
            <a:chOff x="10734518" y="296596"/>
            <a:chExt cx="1064164" cy="338640"/>
          </a:xfrm>
          <a:solidFill>
            <a:srgbClr val="9798A5">
              <a:alpha val="60000"/>
            </a:srgbClr>
          </a:solidFill>
        </p:grpSpPr>
        <p:sp>
          <p:nvSpPr>
            <p:cNvPr id="7" name="Freeform 6">
              <a:extLst>
                <a:ext uri="{FF2B5EF4-FFF2-40B4-BE49-F238E27FC236}">
                  <a16:creationId xmlns:a16="http://schemas.microsoft.com/office/drawing/2014/main" id="{45DB52F4-6142-BD4A-A7E5-A257650C5EC2}"/>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BA5B6C9A-4EB2-7949-9D19-E059F5CBCD29}"/>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618B060-6A25-4849-897B-78D2BCC9D540}"/>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66CAF72F-B06D-F147-AA6F-5716ABDA0D8E}"/>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5F18A8EF-B158-ED4F-A36F-AB137DC5B929}"/>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E45FE092-C265-2142-9611-198D07010306}"/>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CCBEC330-5EE5-B34A-AFE9-8B7A76268CB3}"/>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4CACB63F-6994-2340-B3DD-C61A1D322AB8}"/>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8266CE5-A203-4349-818C-00436968B587}"/>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41090175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ng headline - blue">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1" y="228600"/>
            <a:ext cx="9768840" cy="473656"/>
          </a:xfrm>
          <a:prstGeom prst="rect">
            <a:avLst/>
          </a:prstGeom>
        </p:spPr>
        <p:txBody>
          <a:bodyPr lIns="0" tIns="0" rIns="0" bIns="0" anchor="t">
            <a:noAutofit/>
          </a:bodyPr>
          <a:lstStyle>
            <a:lvl1pPr>
              <a:lnSpc>
                <a:spcPct val="110000"/>
              </a:lnSpc>
              <a:spcAft>
                <a:spcPts val="100"/>
              </a:spcAft>
              <a:defRPr lang="en-US" sz="3200" b="0" i="0" dirty="0">
                <a:solidFill>
                  <a:schemeClr val="bg1"/>
                </a:solidFill>
                <a:latin typeface="Raleway" panose="020B0003030101060003" pitchFamily="34" charset="0"/>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455433"/>
            <a:ext cx="10169718" cy="304507"/>
          </a:xfrm>
          <a:prstGeom prst="rect">
            <a:avLst/>
          </a:prstGeom>
        </p:spPr>
        <p:txBody>
          <a:bodyPr wrap="square" lIns="0" tIns="0" rIns="0" bIns="0">
            <a:spAutoFit/>
          </a:bodyPr>
          <a:lstStyle>
            <a:lvl1pPr marL="0" indent="0">
              <a:lnSpc>
                <a:spcPct val="120000"/>
              </a:lnSpc>
              <a:spcAft>
                <a:spcPts val="600"/>
              </a:spcAft>
              <a:buClr>
                <a:schemeClr val="bg1"/>
              </a:buClr>
              <a:buNone/>
              <a:defRPr sz="1800" b="0" i="0">
                <a:solidFill>
                  <a:schemeClr val="bg1"/>
                </a:solidFill>
                <a:latin typeface="Raleway" panose="020B0003030101060003" pitchFamily="34" charset="0"/>
              </a:defRPr>
            </a:lvl1pPr>
            <a:lvl2pPr marL="225425" indent="0">
              <a:buClr>
                <a:schemeClr val="bg1"/>
              </a:buClr>
              <a:buNone/>
              <a:defRPr b="0" i="0">
                <a:solidFill>
                  <a:schemeClr val="bg1"/>
                </a:solidFill>
                <a:latin typeface="Raleway" panose="020B0003030101060003" pitchFamily="34" charset="0"/>
              </a:defRPr>
            </a:lvl2pPr>
            <a:lvl3pPr marL="465137" indent="0">
              <a:buClr>
                <a:schemeClr val="bg1"/>
              </a:buClr>
              <a:buNone/>
              <a:defRPr b="0" i="0">
                <a:solidFill>
                  <a:schemeClr val="bg1"/>
                </a:solidFill>
                <a:latin typeface="Raleway" panose="020B0003030101060003" pitchFamily="34" charset="0"/>
              </a:defRPr>
            </a:lvl3pPr>
            <a:lvl4pPr marL="688975" indent="0">
              <a:buClr>
                <a:schemeClr val="bg1"/>
              </a:buClr>
              <a:buNone/>
              <a:defRPr b="0" i="0">
                <a:solidFill>
                  <a:schemeClr val="bg1"/>
                </a:solidFill>
                <a:latin typeface="Raleway" panose="020B0003030101060003" pitchFamily="34" charset="0"/>
              </a:defRPr>
            </a:lvl4pPr>
            <a:lvl5pPr marL="914400" indent="0">
              <a:buClr>
                <a:schemeClr val="bg1"/>
              </a:buClr>
              <a:buNone/>
              <a:defRPr b="0" i="0">
                <a:solidFill>
                  <a:schemeClr val="bg1"/>
                </a:solidFill>
                <a:latin typeface="Raleway" panose="020B0003030101060003" pitchFamily="34" charset="0"/>
              </a:defRPr>
            </a:lvl5pPr>
          </a:lstStyle>
          <a:p>
            <a:pPr lvl="0"/>
            <a:r>
              <a:rPr lang="en-US" dirty="0"/>
              <a:t>Click to edit content</a:t>
            </a:r>
          </a:p>
        </p:txBody>
      </p:sp>
      <p:grpSp>
        <p:nvGrpSpPr>
          <p:cNvPr id="6" name="Graphic 20">
            <a:extLst>
              <a:ext uri="{FF2B5EF4-FFF2-40B4-BE49-F238E27FC236}">
                <a16:creationId xmlns:a16="http://schemas.microsoft.com/office/drawing/2014/main" id="{B6F59311-5DE6-504A-AF31-8D334ECC56A6}"/>
              </a:ext>
            </a:extLst>
          </p:cNvPr>
          <p:cNvGrpSpPr/>
          <p:nvPr userDrawn="1"/>
        </p:nvGrpSpPr>
        <p:grpSpPr>
          <a:xfrm>
            <a:off x="10734518" y="296596"/>
            <a:ext cx="1064164" cy="338640"/>
            <a:chOff x="10734518" y="296596"/>
            <a:chExt cx="1064164" cy="338640"/>
          </a:xfrm>
        </p:grpSpPr>
        <p:sp>
          <p:nvSpPr>
            <p:cNvPr id="7" name="Freeform 6">
              <a:extLst>
                <a:ext uri="{FF2B5EF4-FFF2-40B4-BE49-F238E27FC236}">
                  <a16:creationId xmlns:a16="http://schemas.microsoft.com/office/drawing/2014/main" id="{13E29C77-218C-EC4E-975C-A42AAF867DE9}"/>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98184094-BB15-614D-8C84-7BBF126F670D}"/>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496F79D6-1BF5-0641-AF40-2BAAC807E859}"/>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476F0371-9040-3F47-8475-07B0DCFE57C7}"/>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B4B17E7-9CB5-F145-94EF-E199BB06F922}"/>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5A7CC5DE-77BF-B442-8E29-807E7479643B}"/>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69F535FC-9030-3D4B-BE26-EB486CB8A892}"/>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F6FBE315-B48B-1A48-B5D6-E43F34FE29EF}"/>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90D9048B-3514-7340-80C4-30CF77C53D62}"/>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2013427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ong headline - no logo">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904675" cy="473656"/>
          </a:xfrm>
          <a:prstGeom prst="rect">
            <a:avLst/>
          </a:prstGeom>
        </p:spPr>
        <p:txBody>
          <a:bodyPr lIns="0" tIns="0" rIns="0" bIns="0" anchor="t">
            <a:noAutofit/>
          </a:bodyPr>
          <a:lstStyle>
            <a:lvl1pPr>
              <a:lnSpc>
                <a:spcPct val="100000"/>
              </a:lnSpc>
              <a:spcAft>
                <a:spcPts val="100"/>
              </a:spcAft>
              <a:defRPr lang="en-US" sz="3200" b="0" i="0" dirty="0">
                <a:latin typeface="Raleway" panose="020B0003030101060003" pitchFamily="34" charset="0"/>
              </a:defRPr>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0" y="1455433"/>
            <a:ext cx="9904675" cy="236860"/>
          </a:xfrm>
          <a:prstGeom prst="rect">
            <a:avLst/>
          </a:prstGeom>
        </p:spPr>
        <p:txBody>
          <a:bodyPr wrap="square" lIns="0" tIns="0" rIns="0" bIns="0">
            <a:spAutoFit/>
          </a:bodyPr>
          <a:lstStyle>
            <a:lvl1pPr marL="0" indent="0">
              <a:lnSpc>
                <a:spcPct val="120000"/>
              </a:lnSpc>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spTree>
    <p:extLst>
      <p:ext uri="{BB962C8B-B14F-4D97-AF65-F5344CB8AC3E}">
        <p14:creationId xmlns:p14="http://schemas.microsoft.com/office/powerpoint/2010/main" val="35972435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person lis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marL="0"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54587BC-766F-431E-93E3-CA1CC87F757A}"/>
              </a:ext>
            </a:extLst>
          </p:cNvPr>
          <p:cNvCxnSpPr>
            <a:cxnSpLocks/>
          </p:cNvCxnSpPr>
          <p:nvPr userDrawn="1"/>
        </p:nvCxnSpPr>
        <p:spPr>
          <a:xfrm>
            <a:off x="875789" y="2976667"/>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Picture Placeholder 3">
            <a:extLst>
              <a:ext uri="{FF2B5EF4-FFF2-40B4-BE49-F238E27FC236}">
                <a16:creationId xmlns:a16="http://schemas.microsoft.com/office/drawing/2014/main" id="{2FBACF9E-C5EC-49A9-B84F-867C24FD09A3}"/>
              </a:ext>
            </a:extLst>
          </p:cNvPr>
          <p:cNvSpPr>
            <a:spLocks noGrp="1" noChangeAspect="1"/>
          </p:cNvSpPr>
          <p:nvPr>
            <p:ph type="pic" sz="quarter" idx="10"/>
          </p:nvPr>
        </p:nvSpPr>
        <p:spPr>
          <a:xfrm>
            <a:off x="2541800" y="1550990"/>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 name="Text Placeholder 5">
            <a:extLst>
              <a:ext uri="{FF2B5EF4-FFF2-40B4-BE49-F238E27FC236}">
                <a16:creationId xmlns:a16="http://schemas.microsoft.com/office/drawing/2014/main" id="{A7BBCA3D-2BD7-4AFE-93AC-2FF09AA6FAD6}"/>
              </a:ext>
            </a:extLst>
          </p:cNvPr>
          <p:cNvSpPr>
            <a:spLocks noGrp="1"/>
          </p:cNvSpPr>
          <p:nvPr>
            <p:ph type="body" sz="quarter" idx="11" hasCustomPrompt="1"/>
          </p:nvPr>
        </p:nvSpPr>
        <p:spPr>
          <a:xfrm>
            <a:off x="885918" y="2122656"/>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55" name="Text Placeholder 5">
            <a:extLst>
              <a:ext uri="{FF2B5EF4-FFF2-40B4-BE49-F238E27FC236}">
                <a16:creationId xmlns:a16="http://schemas.microsoft.com/office/drawing/2014/main" id="{FDE06CDC-CCB1-4A36-8242-8297DB667B7E}"/>
              </a:ext>
            </a:extLst>
          </p:cNvPr>
          <p:cNvSpPr>
            <a:spLocks noGrp="1"/>
          </p:cNvSpPr>
          <p:nvPr>
            <p:ph type="body" sz="quarter" idx="12" hasCustomPrompt="1"/>
          </p:nvPr>
        </p:nvSpPr>
        <p:spPr>
          <a:xfrm>
            <a:off x="4103652" y="1977015"/>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56" name="Text Placeholder 5">
            <a:extLst>
              <a:ext uri="{FF2B5EF4-FFF2-40B4-BE49-F238E27FC236}">
                <a16:creationId xmlns:a16="http://schemas.microsoft.com/office/drawing/2014/main" id="{A42C7035-89AA-4FFA-AD17-E498CF4CB406}"/>
              </a:ext>
            </a:extLst>
          </p:cNvPr>
          <p:cNvSpPr>
            <a:spLocks noGrp="1"/>
          </p:cNvSpPr>
          <p:nvPr>
            <p:ph type="body" sz="quarter" idx="13" hasCustomPrompt="1"/>
          </p:nvPr>
        </p:nvSpPr>
        <p:spPr>
          <a:xfrm>
            <a:off x="4103652" y="2295577"/>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60" name="Straight Connector 59">
            <a:extLst>
              <a:ext uri="{FF2B5EF4-FFF2-40B4-BE49-F238E27FC236}">
                <a16:creationId xmlns:a16="http://schemas.microsoft.com/office/drawing/2014/main" id="{22D89FD1-2EC6-442A-BDD3-7CA472CDBF4E}"/>
              </a:ext>
            </a:extLst>
          </p:cNvPr>
          <p:cNvCxnSpPr>
            <a:cxnSpLocks/>
          </p:cNvCxnSpPr>
          <p:nvPr userDrawn="1"/>
        </p:nvCxnSpPr>
        <p:spPr>
          <a:xfrm>
            <a:off x="875789" y="4503521"/>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2" name="Picture Placeholder 3">
            <a:extLst>
              <a:ext uri="{FF2B5EF4-FFF2-40B4-BE49-F238E27FC236}">
                <a16:creationId xmlns:a16="http://schemas.microsoft.com/office/drawing/2014/main" id="{A2123E61-C83F-4BE9-A4B8-2D1E66EFFD58}"/>
              </a:ext>
            </a:extLst>
          </p:cNvPr>
          <p:cNvSpPr>
            <a:spLocks noGrp="1" noChangeAspect="1"/>
          </p:cNvSpPr>
          <p:nvPr>
            <p:ph type="pic" sz="quarter" idx="14"/>
          </p:nvPr>
        </p:nvSpPr>
        <p:spPr>
          <a:xfrm>
            <a:off x="2541800" y="3077844"/>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3" name="Text Placeholder 5">
            <a:extLst>
              <a:ext uri="{FF2B5EF4-FFF2-40B4-BE49-F238E27FC236}">
                <a16:creationId xmlns:a16="http://schemas.microsoft.com/office/drawing/2014/main" id="{D8155B28-0413-4A78-840C-238B3E464FCF}"/>
              </a:ext>
            </a:extLst>
          </p:cNvPr>
          <p:cNvSpPr>
            <a:spLocks noGrp="1"/>
          </p:cNvSpPr>
          <p:nvPr>
            <p:ph type="body" sz="quarter" idx="15" hasCustomPrompt="1"/>
          </p:nvPr>
        </p:nvSpPr>
        <p:spPr>
          <a:xfrm>
            <a:off x="885918" y="3649510"/>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64" name="Text Placeholder 5">
            <a:extLst>
              <a:ext uri="{FF2B5EF4-FFF2-40B4-BE49-F238E27FC236}">
                <a16:creationId xmlns:a16="http://schemas.microsoft.com/office/drawing/2014/main" id="{BE6E3324-089D-49A0-9340-CE4CCC12A74D}"/>
              </a:ext>
            </a:extLst>
          </p:cNvPr>
          <p:cNvSpPr>
            <a:spLocks noGrp="1"/>
          </p:cNvSpPr>
          <p:nvPr>
            <p:ph type="body" sz="quarter" idx="16" hasCustomPrompt="1"/>
          </p:nvPr>
        </p:nvSpPr>
        <p:spPr>
          <a:xfrm>
            <a:off x="4103652" y="3503869"/>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65" name="Text Placeholder 5">
            <a:extLst>
              <a:ext uri="{FF2B5EF4-FFF2-40B4-BE49-F238E27FC236}">
                <a16:creationId xmlns:a16="http://schemas.microsoft.com/office/drawing/2014/main" id="{1894E18E-78B1-4D11-92E4-1089586A8E7F}"/>
              </a:ext>
            </a:extLst>
          </p:cNvPr>
          <p:cNvSpPr>
            <a:spLocks noGrp="1"/>
          </p:cNvSpPr>
          <p:nvPr>
            <p:ph type="body" sz="quarter" idx="17" hasCustomPrompt="1"/>
          </p:nvPr>
        </p:nvSpPr>
        <p:spPr>
          <a:xfrm>
            <a:off x="4103652" y="3822431"/>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sp>
        <p:nvSpPr>
          <p:cNvPr id="68" name="Picture Placeholder 3">
            <a:extLst>
              <a:ext uri="{FF2B5EF4-FFF2-40B4-BE49-F238E27FC236}">
                <a16:creationId xmlns:a16="http://schemas.microsoft.com/office/drawing/2014/main" id="{C36EFC4A-0F58-419F-942B-D53CF14D02A2}"/>
              </a:ext>
            </a:extLst>
          </p:cNvPr>
          <p:cNvSpPr>
            <a:spLocks noGrp="1" noChangeAspect="1"/>
          </p:cNvSpPr>
          <p:nvPr>
            <p:ph type="pic" sz="quarter" idx="18"/>
          </p:nvPr>
        </p:nvSpPr>
        <p:spPr>
          <a:xfrm>
            <a:off x="2541800" y="4604698"/>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9" name="Text Placeholder 5">
            <a:extLst>
              <a:ext uri="{FF2B5EF4-FFF2-40B4-BE49-F238E27FC236}">
                <a16:creationId xmlns:a16="http://schemas.microsoft.com/office/drawing/2014/main" id="{8432B762-4ACF-4E1E-8D0D-17F566AED2FA}"/>
              </a:ext>
            </a:extLst>
          </p:cNvPr>
          <p:cNvSpPr>
            <a:spLocks noGrp="1"/>
          </p:cNvSpPr>
          <p:nvPr>
            <p:ph type="body" sz="quarter" idx="19" hasCustomPrompt="1"/>
          </p:nvPr>
        </p:nvSpPr>
        <p:spPr>
          <a:xfrm>
            <a:off x="885918" y="5176364"/>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70" name="Text Placeholder 5">
            <a:extLst>
              <a:ext uri="{FF2B5EF4-FFF2-40B4-BE49-F238E27FC236}">
                <a16:creationId xmlns:a16="http://schemas.microsoft.com/office/drawing/2014/main" id="{C833C36A-46B6-4C10-8765-3A5567870DC9}"/>
              </a:ext>
            </a:extLst>
          </p:cNvPr>
          <p:cNvSpPr>
            <a:spLocks noGrp="1"/>
          </p:cNvSpPr>
          <p:nvPr>
            <p:ph type="body" sz="quarter" idx="20" hasCustomPrompt="1"/>
          </p:nvPr>
        </p:nvSpPr>
        <p:spPr>
          <a:xfrm>
            <a:off x="4103652" y="5030723"/>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71" name="Text Placeholder 5">
            <a:extLst>
              <a:ext uri="{FF2B5EF4-FFF2-40B4-BE49-F238E27FC236}">
                <a16:creationId xmlns:a16="http://schemas.microsoft.com/office/drawing/2014/main" id="{CC30BA44-FB86-42C9-9D75-51C04B52BA25}"/>
              </a:ext>
            </a:extLst>
          </p:cNvPr>
          <p:cNvSpPr>
            <a:spLocks noGrp="1"/>
          </p:cNvSpPr>
          <p:nvPr>
            <p:ph type="body" sz="quarter" idx="21" hasCustomPrompt="1"/>
          </p:nvPr>
        </p:nvSpPr>
        <p:spPr>
          <a:xfrm>
            <a:off x="4103652" y="5349285"/>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72" name="Straight Connector 71">
            <a:extLst>
              <a:ext uri="{FF2B5EF4-FFF2-40B4-BE49-F238E27FC236}">
                <a16:creationId xmlns:a16="http://schemas.microsoft.com/office/drawing/2014/main" id="{390BB52C-425A-41AC-8A05-96A2B7B8A886}"/>
              </a:ext>
            </a:extLst>
          </p:cNvPr>
          <p:cNvCxnSpPr>
            <a:cxnSpLocks/>
          </p:cNvCxnSpPr>
          <p:nvPr userDrawn="1"/>
        </p:nvCxnSpPr>
        <p:spPr>
          <a:xfrm>
            <a:off x="6467120" y="2976667"/>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4" name="Picture Placeholder 3">
            <a:extLst>
              <a:ext uri="{FF2B5EF4-FFF2-40B4-BE49-F238E27FC236}">
                <a16:creationId xmlns:a16="http://schemas.microsoft.com/office/drawing/2014/main" id="{9324C871-C6E2-4E21-9786-7FA27951DB06}"/>
              </a:ext>
            </a:extLst>
          </p:cNvPr>
          <p:cNvSpPr>
            <a:spLocks noGrp="1" noChangeAspect="1"/>
          </p:cNvSpPr>
          <p:nvPr>
            <p:ph type="pic" sz="quarter" idx="22"/>
          </p:nvPr>
        </p:nvSpPr>
        <p:spPr>
          <a:xfrm>
            <a:off x="8133131" y="1550990"/>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75" name="Text Placeholder 5">
            <a:extLst>
              <a:ext uri="{FF2B5EF4-FFF2-40B4-BE49-F238E27FC236}">
                <a16:creationId xmlns:a16="http://schemas.microsoft.com/office/drawing/2014/main" id="{88BFE80D-5353-4F21-A88E-AE486610570D}"/>
              </a:ext>
            </a:extLst>
          </p:cNvPr>
          <p:cNvSpPr>
            <a:spLocks noGrp="1"/>
          </p:cNvSpPr>
          <p:nvPr>
            <p:ph type="body" sz="quarter" idx="23" hasCustomPrompt="1"/>
          </p:nvPr>
        </p:nvSpPr>
        <p:spPr>
          <a:xfrm>
            <a:off x="6477249" y="2122656"/>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76" name="Text Placeholder 5">
            <a:extLst>
              <a:ext uri="{FF2B5EF4-FFF2-40B4-BE49-F238E27FC236}">
                <a16:creationId xmlns:a16="http://schemas.microsoft.com/office/drawing/2014/main" id="{DD2D228F-4765-4CEC-BBA8-B7873369E205}"/>
              </a:ext>
            </a:extLst>
          </p:cNvPr>
          <p:cNvSpPr>
            <a:spLocks noGrp="1"/>
          </p:cNvSpPr>
          <p:nvPr>
            <p:ph type="body" sz="quarter" idx="24" hasCustomPrompt="1"/>
          </p:nvPr>
        </p:nvSpPr>
        <p:spPr>
          <a:xfrm>
            <a:off x="9694983" y="1977015"/>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77" name="Text Placeholder 5">
            <a:extLst>
              <a:ext uri="{FF2B5EF4-FFF2-40B4-BE49-F238E27FC236}">
                <a16:creationId xmlns:a16="http://schemas.microsoft.com/office/drawing/2014/main" id="{6C7ED9CF-1C88-4964-B129-E0C14FE4DD3E}"/>
              </a:ext>
            </a:extLst>
          </p:cNvPr>
          <p:cNvSpPr>
            <a:spLocks noGrp="1"/>
          </p:cNvSpPr>
          <p:nvPr>
            <p:ph type="body" sz="quarter" idx="25" hasCustomPrompt="1"/>
          </p:nvPr>
        </p:nvSpPr>
        <p:spPr>
          <a:xfrm>
            <a:off x="9694983" y="2295577"/>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78" name="Straight Connector 77">
            <a:extLst>
              <a:ext uri="{FF2B5EF4-FFF2-40B4-BE49-F238E27FC236}">
                <a16:creationId xmlns:a16="http://schemas.microsoft.com/office/drawing/2014/main" id="{E4571598-FCA6-4FDF-B186-526EAE483A51}"/>
              </a:ext>
            </a:extLst>
          </p:cNvPr>
          <p:cNvCxnSpPr>
            <a:cxnSpLocks/>
          </p:cNvCxnSpPr>
          <p:nvPr userDrawn="1"/>
        </p:nvCxnSpPr>
        <p:spPr>
          <a:xfrm>
            <a:off x="6467120" y="4503521"/>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9" name="Picture Placeholder 3">
            <a:extLst>
              <a:ext uri="{FF2B5EF4-FFF2-40B4-BE49-F238E27FC236}">
                <a16:creationId xmlns:a16="http://schemas.microsoft.com/office/drawing/2014/main" id="{FC1F3080-031C-4A2D-944D-49B7971068F0}"/>
              </a:ext>
            </a:extLst>
          </p:cNvPr>
          <p:cNvSpPr>
            <a:spLocks noGrp="1" noChangeAspect="1"/>
          </p:cNvSpPr>
          <p:nvPr>
            <p:ph type="pic" sz="quarter" idx="26"/>
          </p:nvPr>
        </p:nvSpPr>
        <p:spPr>
          <a:xfrm>
            <a:off x="8133131" y="3077844"/>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80" name="Text Placeholder 5">
            <a:extLst>
              <a:ext uri="{FF2B5EF4-FFF2-40B4-BE49-F238E27FC236}">
                <a16:creationId xmlns:a16="http://schemas.microsoft.com/office/drawing/2014/main" id="{80034898-383B-49A4-8D9B-14F087C68262}"/>
              </a:ext>
            </a:extLst>
          </p:cNvPr>
          <p:cNvSpPr>
            <a:spLocks noGrp="1"/>
          </p:cNvSpPr>
          <p:nvPr>
            <p:ph type="body" sz="quarter" idx="27" hasCustomPrompt="1"/>
          </p:nvPr>
        </p:nvSpPr>
        <p:spPr>
          <a:xfrm>
            <a:off x="6477249" y="3649510"/>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81" name="Text Placeholder 5">
            <a:extLst>
              <a:ext uri="{FF2B5EF4-FFF2-40B4-BE49-F238E27FC236}">
                <a16:creationId xmlns:a16="http://schemas.microsoft.com/office/drawing/2014/main" id="{48488B2D-9061-4FFD-9A5F-1E3A97B318F8}"/>
              </a:ext>
            </a:extLst>
          </p:cNvPr>
          <p:cNvSpPr>
            <a:spLocks noGrp="1"/>
          </p:cNvSpPr>
          <p:nvPr>
            <p:ph type="body" sz="quarter" idx="28" hasCustomPrompt="1"/>
          </p:nvPr>
        </p:nvSpPr>
        <p:spPr>
          <a:xfrm>
            <a:off x="9694983" y="3503869"/>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82" name="Text Placeholder 5">
            <a:extLst>
              <a:ext uri="{FF2B5EF4-FFF2-40B4-BE49-F238E27FC236}">
                <a16:creationId xmlns:a16="http://schemas.microsoft.com/office/drawing/2014/main" id="{7E48EFB8-FD15-4BAA-BE6C-FBFB92A3723F}"/>
              </a:ext>
            </a:extLst>
          </p:cNvPr>
          <p:cNvSpPr>
            <a:spLocks noGrp="1"/>
          </p:cNvSpPr>
          <p:nvPr>
            <p:ph type="body" sz="quarter" idx="29" hasCustomPrompt="1"/>
          </p:nvPr>
        </p:nvSpPr>
        <p:spPr>
          <a:xfrm>
            <a:off x="9694983" y="3822431"/>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sp>
        <p:nvSpPr>
          <p:cNvPr id="84" name="Picture Placeholder 3">
            <a:extLst>
              <a:ext uri="{FF2B5EF4-FFF2-40B4-BE49-F238E27FC236}">
                <a16:creationId xmlns:a16="http://schemas.microsoft.com/office/drawing/2014/main" id="{838463BA-8D81-47E8-B23C-4640F273177F}"/>
              </a:ext>
            </a:extLst>
          </p:cNvPr>
          <p:cNvSpPr>
            <a:spLocks noGrp="1" noChangeAspect="1"/>
          </p:cNvSpPr>
          <p:nvPr>
            <p:ph type="pic" sz="quarter" idx="30"/>
          </p:nvPr>
        </p:nvSpPr>
        <p:spPr>
          <a:xfrm>
            <a:off x="8133131" y="4604698"/>
            <a:ext cx="1327997" cy="1327997"/>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85" name="Text Placeholder 5">
            <a:extLst>
              <a:ext uri="{FF2B5EF4-FFF2-40B4-BE49-F238E27FC236}">
                <a16:creationId xmlns:a16="http://schemas.microsoft.com/office/drawing/2014/main" id="{80B1E6D8-65DB-4778-96B2-C7E7A68A1A4A}"/>
              </a:ext>
            </a:extLst>
          </p:cNvPr>
          <p:cNvSpPr>
            <a:spLocks noGrp="1"/>
          </p:cNvSpPr>
          <p:nvPr>
            <p:ph type="body" sz="quarter" idx="31" hasCustomPrompt="1"/>
          </p:nvPr>
        </p:nvSpPr>
        <p:spPr>
          <a:xfrm>
            <a:off x="6477249" y="5176364"/>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86" name="Text Placeholder 5">
            <a:extLst>
              <a:ext uri="{FF2B5EF4-FFF2-40B4-BE49-F238E27FC236}">
                <a16:creationId xmlns:a16="http://schemas.microsoft.com/office/drawing/2014/main" id="{BD15F2AC-D651-41A2-87A2-C5B7F38DDC7F}"/>
              </a:ext>
            </a:extLst>
          </p:cNvPr>
          <p:cNvSpPr>
            <a:spLocks noGrp="1"/>
          </p:cNvSpPr>
          <p:nvPr>
            <p:ph type="body" sz="quarter" idx="32" hasCustomPrompt="1"/>
          </p:nvPr>
        </p:nvSpPr>
        <p:spPr>
          <a:xfrm>
            <a:off x="9694983" y="5030723"/>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87" name="Text Placeholder 5">
            <a:extLst>
              <a:ext uri="{FF2B5EF4-FFF2-40B4-BE49-F238E27FC236}">
                <a16:creationId xmlns:a16="http://schemas.microsoft.com/office/drawing/2014/main" id="{0B9CE1BB-976C-4472-A6F7-D568EE752644}"/>
              </a:ext>
            </a:extLst>
          </p:cNvPr>
          <p:cNvSpPr>
            <a:spLocks noGrp="1"/>
          </p:cNvSpPr>
          <p:nvPr>
            <p:ph type="body" sz="quarter" idx="33" hasCustomPrompt="1"/>
          </p:nvPr>
        </p:nvSpPr>
        <p:spPr>
          <a:xfrm>
            <a:off x="9694983" y="5349285"/>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grpSp>
        <p:nvGrpSpPr>
          <p:cNvPr id="34" name="Graphic 7">
            <a:extLst>
              <a:ext uri="{FF2B5EF4-FFF2-40B4-BE49-F238E27FC236}">
                <a16:creationId xmlns:a16="http://schemas.microsoft.com/office/drawing/2014/main" id="{8F6E80EB-E202-1D4D-BC41-283E6A502E92}"/>
              </a:ext>
            </a:extLst>
          </p:cNvPr>
          <p:cNvGrpSpPr/>
          <p:nvPr userDrawn="1"/>
        </p:nvGrpSpPr>
        <p:grpSpPr>
          <a:xfrm>
            <a:off x="10734518" y="296596"/>
            <a:ext cx="1064164" cy="338640"/>
            <a:chOff x="10734518" y="296596"/>
            <a:chExt cx="1064164" cy="338640"/>
          </a:xfrm>
          <a:solidFill>
            <a:srgbClr val="9798A5">
              <a:alpha val="60000"/>
            </a:srgbClr>
          </a:solidFill>
        </p:grpSpPr>
        <p:sp>
          <p:nvSpPr>
            <p:cNvPr id="35" name="Freeform 34">
              <a:extLst>
                <a:ext uri="{FF2B5EF4-FFF2-40B4-BE49-F238E27FC236}">
                  <a16:creationId xmlns:a16="http://schemas.microsoft.com/office/drawing/2014/main" id="{A9399BD2-9DC1-DA4C-82BE-7DC2C6B4425D}"/>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F2AAAD4E-880D-AF4C-BA29-7A53035F2E72}"/>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3978369C-5D48-C541-9E57-E9676F8E8583}"/>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9B4D712-5EAA-244E-A8ED-A121A3F4EDF3}"/>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7BFA4C82-FDE1-4346-BC20-3BBA76149FA7}"/>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C314D085-88D3-3240-B2AA-1ED072B3466F}"/>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1454B6C3-00F1-B94D-9C36-DA061A9463F9}"/>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4C852F88-EF63-934B-BE16-6EB5193EEDD3}"/>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AC33EEA4-4A84-1E4F-906B-462476E470B4}"/>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211822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person lis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marL="0"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54587BC-766F-431E-93E3-CA1CC87F757A}"/>
              </a:ext>
            </a:extLst>
          </p:cNvPr>
          <p:cNvCxnSpPr>
            <a:cxnSpLocks/>
          </p:cNvCxnSpPr>
          <p:nvPr userDrawn="1"/>
        </p:nvCxnSpPr>
        <p:spPr>
          <a:xfrm>
            <a:off x="875789" y="2370738"/>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Picture Placeholder 3">
            <a:extLst>
              <a:ext uri="{FF2B5EF4-FFF2-40B4-BE49-F238E27FC236}">
                <a16:creationId xmlns:a16="http://schemas.microsoft.com/office/drawing/2014/main" id="{2FBACF9E-C5EC-49A9-B84F-867C24FD09A3}"/>
              </a:ext>
            </a:extLst>
          </p:cNvPr>
          <p:cNvSpPr>
            <a:spLocks noGrp="1" noChangeAspect="1"/>
          </p:cNvSpPr>
          <p:nvPr>
            <p:ph type="pic" sz="quarter" idx="10"/>
          </p:nvPr>
        </p:nvSpPr>
        <p:spPr>
          <a:xfrm>
            <a:off x="2657039" y="1159453"/>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 name="Text Placeholder 5">
            <a:extLst>
              <a:ext uri="{FF2B5EF4-FFF2-40B4-BE49-F238E27FC236}">
                <a16:creationId xmlns:a16="http://schemas.microsoft.com/office/drawing/2014/main" id="{A7BBCA3D-2BD7-4AFE-93AC-2FF09AA6FAD6}"/>
              </a:ext>
            </a:extLst>
          </p:cNvPr>
          <p:cNvSpPr>
            <a:spLocks noGrp="1"/>
          </p:cNvSpPr>
          <p:nvPr>
            <p:ph type="body" sz="quarter" idx="11" hasCustomPrompt="1"/>
          </p:nvPr>
        </p:nvSpPr>
        <p:spPr>
          <a:xfrm>
            <a:off x="885917" y="1615880"/>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55" name="Text Placeholder 5">
            <a:extLst>
              <a:ext uri="{FF2B5EF4-FFF2-40B4-BE49-F238E27FC236}">
                <a16:creationId xmlns:a16="http://schemas.microsoft.com/office/drawing/2014/main" id="{FDE06CDC-CCB1-4A36-8242-8297DB667B7E}"/>
              </a:ext>
            </a:extLst>
          </p:cNvPr>
          <p:cNvSpPr>
            <a:spLocks noGrp="1"/>
          </p:cNvSpPr>
          <p:nvPr>
            <p:ph type="body" sz="quarter" idx="12" hasCustomPrompt="1"/>
          </p:nvPr>
        </p:nvSpPr>
        <p:spPr>
          <a:xfrm>
            <a:off x="4103652" y="1453311"/>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56" name="Text Placeholder 5">
            <a:extLst>
              <a:ext uri="{FF2B5EF4-FFF2-40B4-BE49-F238E27FC236}">
                <a16:creationId xmlns:a16="http://schemas.microsoft.com/office/drawing/2014/main" id="{A42C7035-89AA-4FFA-AD17-E498CF4CB406}"/>
              </a:ext>
            </a:extLst>
          </p:cNvPr>
          <p:cNvSpPr>
            <a:spLocks noGrp="1"/>
          </p:cNvSpPr>
          <p:nvPr>
            <p:ph type="body" sz="quarter" idx="13" hasCustomPrompt="1"/>
          </p:nvPr>
        </p:nvSpPr>
        <p:spPr>
          <a:xfrm>
            <a:off x="4103652" y="1814898"/>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60" name="Straight Connector 59">
            <a:extLst>
              <a:ext uri="{FF2B5EF4-FFF2-40B4-BE49-F238E27FC236}">
                <a16:creationId xmlns:a16="http://schemas.microsoft.com/office/drawing/2014/main" id="{22D89FD1-2EC6-442A-BDD3-7CA472CDBF4E}"/>
              </a:ext>
            </a:extLst>
          </p:cNvPr>
          <p:cNvCxnSpPr>
            <a:cxnSpLocks/>
          </p:cNvCxnSpPr>
          <p:nvPr userDrawn="1"/>
        </p:nvCxnSpPr>
        <p:spPr>
          <a:xfrm>
            <a:off x="875789" y="3677252"/>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2" name="Picture Placeholder 3">
            <a:extLst>
              <a:ext uri="{FF2B5EF4-FFF2-40B4-BE49-F238E27FC236}">
                <a16:creationId xmlns:a16="http://schemas.microsoft.com/office/drawing/2014/main" id="{A2123E61-C83F-4BE9-A4B8-2D1E66EFFD58}"/>
              </a:ext>
            </a:extLst>
          </p:cNvPr>
          <p:cNvSpPr>
            <a:spLocks noGrp="1" noChangeAspect="1"/>
          </p:cNvSpPr>
          <p:nvPr>
            <p:ph type="pic" sz="quarter" idx="14"/>
          </p:nvPr>
        </p:nvSpPr>
        <p:spPr>
          <a:xfrm>
            <a:off x="2657039" y="2465967"/>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3" name="Text Placeholder 5">
            <a:extLst>
              <a:ext uri="{FF2B5EF4-FFF2-40B4-BE49-F238E27FC236}">
                <a16:creationId xmlns:a16="http://schemas.microsoft.com/office/drawing/2014/main" id="{D8155B28-0413-4A78-840C-238B3E464FCF}"/>
              </a:ext>
            </a:extLst>
          </p:cNvPr>
          <p:cNvSpPr>
            <a:spLocks noGrp="1"/>
          </p:cNvSpPr>
          <p:nvPr>
            <p:ph type="body" sz="quarter" idx="15" hasCustomPrompt="1"/>
          </p:nvPr>
        </p:nvSpPr>
        <p:spPr>
          <a:xfrm>
            <a:off x="885917" y="2922394"/>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64" name="Text Placeholder 5">
            <a:extLst>
              <a:ext uri="{FF2B5EF4-FFF2-40B4-BE49-F238E27FC236}">
                <a16:creationId xmlns:a16="http://schemas.microsoft.com/office/drawing/2014/main" id="{BE6E3324-089D-49A0-9340-CE4CCC12A74D}"/>
              </a:ext>
            </a:extLst>
          </p:cNvPr>
          <p:cNvSpPr>
            <a:spLocks noGrp="1"/>
          </p:cNvSpPr>
          <p:nvPr>
            <p:ph type="body" sz="quarter" idx="16" hasCustomPrompt="1"/>
          </p:nvPr>
        </p:nvSpPr>
        <p:spPr>
          <a:xfrm>
            <a:off x="4103652" y="2759825"/>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65" name="Text Placeholder 5">
            <a:extLst>
              <a:ext uri="{FF2B5EF4-FFF2-40B4-BE49-F238E27FC236}">
                <a16:creationId xmlns:a16="http://schemas.microsoft.com/office/drawing/2014/main" id="{1894E18E-78B1-4D11-92E4-1089586A8E7F}"/>
              </a:ext>
            </a:extLst>
          </p:cNvPr>
          <p:cNvSpPr>
            <a:spLocks noGrp="1"/>
          </p:cNvSpPr>
          <p:nvPr>
            <p:ph type="body" sz="quarter" idx="17" hasCustomPrompt="1"/>
          </p:nvPr>
        </p:nvSpPr>
        <p:spPr>
          <a:xfrm>
            <a:off x="4103652" y="3121412"/>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67" name="Straight Connector 66">
            <a:extLst>
              <a:ext uri="{FF2B5EF4-FFF2-40B4-BE49-F238E27FC236}">
                <a16:creationId xmlns:a16="http://schemas.microsoft.com/office/drawing/2014/main" id="{6FB14B21-EB6A-49D8-BDD7-69F13F97072D}"/>
              </a:ext>
            </a:extLst>
          </p:cNvPr>
          <p:cNvCxnSpPr>
            <a:cxnSpLocks/>
          </p:cNvCxnSpPr>
          <p:nvPr userDrawn="1"/>
        </p:nvCxnSpPr>
        <p:spPr>
          <a:xfrm>
            <a:off x="875789" y="4972749"/>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8" name="Picture Placeholder 3">
            <a:extLst>
              <a:ext uri="{FF2B5EF4-FFF2-40B4-BE49-F238E27FC236}">
                <a16:creationId xmlns:a16="http://schemas.microsoft.com/office/drawing/2014/main" id="{C36EFC4A-0F58-419F-942B-D53CF14D02A2}"/>
              </a:ext>
            </a:extLst>
          </p:cNvPr>
          <p:cNvSpPr>
            <a:spLocks noGrp="1" noChangeAspect="1"/>
          </p:cNvSpPr>
          <p:nvPr>
            <p:ph type="pic" sz="quarter" idx="18"/>
          </p:nvPr>
        </p:nvSpPr>
        <p:spPr>
          <a:xfrm>
            <a:off x="2657039" y="3783498"/>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9" name="Text Placeholder 5">
            <a:extLst>
              <a:ext uri="{FF2B5EF4-FFF2-40B4-BE49-F238E27FC236}">
                <a16:creationId xmlns:a16="http://schemas.microsoft.com/office/drawing/2014/main" id="{8432B762-4ACF-4E1E-8D0D-17F566AED2FA}"/>
              </a:ext>
            </a:extLst>
          </p:cNvPr>
          <p:cNvSpPr>
            <a:spLocks noGrp="1"/>
          </p:cNvSpPr>
          <p:nvPr>
            <p:ph type="body" sz="quarter" idx="19" hasCustomPrompt="1"/>
          </p:nvPr>
        </p:nvSpPr>
        <p:spPr>
          <a:xfrm>
            <a:off x="885917" y="4239925"/>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70" name="Text Placeholder 5">
            <a:extLst>
              <a:ext uri="{FF2B5EF4-FFF2-40B4-BE49-F238E27FC236}">
                <a16:creationId xmlns:a16="http://schemas.microsoft.com/office/drawing/2014/main" id="{C833C36A-46B6-4C10-8765-3A5567870DC9}"/>
              </a:ext>
            </a:extLst>
          </p:cNvPr>
          <p:cNvSpPr>
            <a:spLocks noGrp="1"/>
          </p:cNvSpPr>
          <p:nvPr>
            <p:ph type="body" sz="quarter" idx="20" hasCustomPrompt="1"/>
          </p:nvPr>
        </p:nvSpPr>
        <p:spPr>
          <a:xfrm>
            <a:off x="4103652" y="4077356"/>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71" name="Text Placeholder 5">
            <a:extLst>
              <a:ext uri="{FF2B5EF4-FFF2-40B4-BE49-F238E27FC236}">
                <a16:creationId xmlns:a16="http://schemas.microsoft.com/office/drawing/2014/main" id="{CC30BA44-FB86-42C9-9D75-51C04B52BA25}"/>
              </a:ext>
            </a:extLst>
          </p:cNvPr>
          <p:cNvSpPr>
            <a:spLocks noGrp="1"/>
          </p:cNvSpPr>
          <p:nvPr>
            <p:ph type="body" sz="quarter" idx="21" hasCustomPrompt="1"/>
          </p:nvPr>
        </p:nvSpPr>
        <p:spPr>
          <a:xfrm>
            <a:off x="4103652" y="4438943"/>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72" name="Straight Connector 71">
            <a:extLst>
              <a:ext uri="{FF2B5EF4-FFF2-40B4-BE49-F238E27FC236}">
                <a16:creationId xmlns:a16="http://schemas.microsoft.com/office/drawing/2014/main" id="{390BB52C-425A-41AC-8A05-96A2B7B8A886}"/>
              </a:ext>
            </a:extLst>
          </p:cNvPr>
          <p:cNvCxnSpPr>
            <a:cxnSpLocks/>
          </p:cNvCxnSpPr>
          <p:nvPr userDrawn="1"/>
        </p:nvCxnSpPr>
        <p:spPr>
          <a:xfrm>
            <a:off x="6467120" y="2370738"/>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4" name="Picture Placeholder 3">
            <a:extLst>
              <a:ext uri="{FF2B5EF4-FFF2-40B4-BE49-F238E27FC236}">
                <a16:creationId xmlns:a16="http://schemas.microsoft.com/office/drawing/2014/main" id="{9324C871-C6E2-4E21-9786-7FA27951DB06}"/>
              </a:ext>
            </a:extLst>
          </p:cNvPr>
          <p:cNvSpPr>
            <a:spLocks noGrp="1" noChangeAspect="1"/>
          </p:cNvSpPr>
          <p:nvPr>
            <p:ph type="pic" sz="quarter" idx="22"/>
          </p:nvPr>
        </p:nvSpPr>
        <p:spPr>
          <a:xfrm>
            <a:off x="8248370" y="1159453"/>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75" name="Text Placeholder 5">
            <a:extLst>
              <a:ext uri="{FF2B5EF4-FFF2-40B4-BE49-F238E27FC236}">
                <a16:creationId xmlns:a16="http://schemas.microsoft.com/office/drawing/2014/main" id="{88BFE80D-5353-4F21-A88E-AE486610570D}"/>
              </a:ext>
            </a:extLst>
          </p:cNvPr>
          <p:cNvSpPr>
            <a:spLocks noGrp="1"/>
          </p:cNvSpPr>
          <p:nvPr>
            <p:ph type="body" sz="quarter" idx="23" hasCustomPrompt="1"/>
          </p:nvPr>
        </p:nvSpPr>
        <p:spPr>
          <a:xfrm>
            <a:off x="6477248" y="1615880"/>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76" name="Text Placeholder 5">
            <a:extLst>
              <a:ext uri="{FF2B5EF4-FFF2-40B4-BE49-F238E27FC236}">
                <a16:creationId xmlns:a16="http://schemas.microsoft.com/office/drawing/2014/main" id="{DD2D228F-4765-4CEC-BBA8-B7873369E205}"/>
              </a:ext>
            </a:extLst>
          </p:cNvPr>
          <p:cNvSpPr>
            <a:spLocks noGrp="1"/>
          </p:cNvSpPr>
          <p:nvPr>
            <p:ph type="body" sz="quarter" idx="24" hasCustomPrompt="1"/>
          </p:nvPr>
        </p:nvSpPr>
        <p:spPr>
          <a:xfrm>
            <a:off x="9694983" y="1453311"/>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77" name="Text Placeholder 5">
            <a:extLst>
              <a:ext uri="{FF2B5EF4-FFF2-40B4-BE49-F238E27FC236}">
                <a16:creationId xmlns:a16="http://schemas.microsoft.com/office/drawing/2014/main" id="{6C7ED9CF-1C88-4964-B129-E0C14FE4DD3E}"/>
              </a:ext>
            </a:extLst>
          </p:cNvPr>
          <p:cNvSpPr>
            <a:spLocks noGrp="1"/>
          </p:cNvSpPr>
          <p:nvPr>
            <p:ph type="body" sz="quarter" idx="25" hasCustomPrompt="1"/>
          </p:nvPr>
        </p:nvSpPr>
        <p:spPr>
          <a:xfrm>
            <a:off x="9694983" y="1814898"/>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sp>
        <p:nvSpPr>
          <p:cNvPr id="79" name="Picture Placeholder 3">
            <a:extLst>
              <a:ext uri="{FF2B5EF4-FFF2-40B4-BE49-F238E27FC236}">
                <a16:creationId xmlns:a16="http://schemas.microsoft.com/office/drawing/2014/main" id="{FC1F3080-031C-4A2D-944D-49B7971068F0}"/>
              </a:ext>
            </a:extLst>
          </p:cNvPr>
          <p:cNvSpPr>
            <a:spLocks noGrp="1" noChangeAspect="1"/>
          </p:cNvSpPr>
          <p:nvPr>
            <p:ph type="pic" sz="quarter" idx="26"/>
          </p:nvPr>
        </p:nvSpPr>
        <p:spPr>
          <a:xfrm>
            <a:off x="8248370" y="2465967"/>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80" name="Text Placeholder 5">
            <a:extLst>
              <a:ext uri="{FF2B5EF4-FFF2-40B4-BE49-F238E27FC236}">
                <a16:creationId xmlns:a16="http://schemas.microsoft.com/office/drawing/2014/main" id="{80034898-383B-49A4-8D9B-14F087C68262}"/>
              </a:ext>
            </a:extLst>
          </p:cNvPr>
          <p:cNvSpPr>
            <a:spLocks noGrp="1"/>
          </p:cNvSpPr>
          <p:nvPr>
            <p:ph type="body" sz="quarter" idx="27" hasCustomPrompt="1"/>
          </p:nvPr>
        </p:nvSpPr>
        <p:spPr>
          <a:xfrm>
            <a:off x="6477248" y="2922394"/>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81" name="Text Placeholder 5">
            <a:extLst>
              <a:ext uri="{FF2B5EF4-FFF2-40B4-BE49-F238E27FC236}">
                <a16:creationId xmlns:a16="http://schemas.microsoft.com/office/drawing/2014/main" id="{48488B2D-9061-4FFD-9A5F-1E3A97B318F8}"/>
              </a:ext>
            </a:extLst>
          </p:cNvPr>
          <p:cNvSpPr>
            <a:spLocks noGrp="1"/>
          </p:cNvSpPr>
          <p:nvPr>
            <p:ph type="body" sz="quarter" idx="28" hasCustomPrompt="1"/>
          </p:nvPr>
        </p:nvSpPr>
        <p:spPr>
          <a:xfrm>
            <a:off x="9694983" y="2759825"/>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82" name="Text Placeholder 5">
            <a:extLst>
              <a:ext uri="{FF2B5EF4-FFF2-40B4-BE49-F238E27FC236}">
                <a16:creationId xmlns:a16="http://schemas.microsoft.com/office/drawing/2014/main" id="{7E48EFB8-FD15-4BAA-BE6C-FBFB92A3723F}"/>
              </a:ext>
            </a:extLst>
          </p:cNvPr>
          <p:cNvSpPr>
            <a:spLocks noGrp="1"/>
          </p:cNvSpPr>
          <p:nvPr>
            <p:ph type="body" sz="quarter" idx="29" hasCustomPrompt="1"/>
          </p:nvPr>
        </p:nvSpPr>
        <p:spPr>
          <a:xfrm>
            <a:off x="9694983" y="3121412"/>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cxnSp>
        <p:nvCxnSpPr>
          <p:cNvPr id="46" name="Straight Connector 45">
            <a:extLst>
              <a:ext uri="{FF2B5EF4-FFF2-40B4-BE49-F238E27FC236}">
                <a16:creationId xmlns:a16="http://schemas.microsoft.com/office/drawing/2014/main" id="{3667318D-6D4C-A842-9B7A-EC54CE100673}"/>
              </a:ext>
            </a:extLst>
          </p:cNvPr>
          <p:cNvCxnSpPr>
            <a:cxnSpLocks/>
          </p:cNvCxnSpPr>
          <p:nvPr userDrawn="1"/>
        </p:nvCxnSpPr>
        <p:spPr>
          <a:xfrm>
            <a:off x="6467120" y="3677252"/>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F0E5396-114B-B448-AAFA-79FB10E68407}"/>
              </a:ext>
            </a:extLst>
          </p:cNvPr>
          <p:cNvCxnSpPr>
            <a:cxnSpLocks/>
          </p:cNvCxnSpPr>
          <p:nvPr userDrawn="1"/>
        </p:nvCxnSpPr>
        <p:spPr>
          <a:xfrm>
            <a:off x="6467120" y="4972749"/>
            <a:ext cx="484909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3">
            <a:extLst>
              <a:ext uri="{FF2B5EF4-FFF2-40B4-BE49-F238E27FC236}">
                <a16:creationId xmlns:a16="http://schemas.microsoft.com/office/drawing/2014/main" id="{68ABFEFE-E361-2341-AA30-363F573AC395}"/>
              </a:ext>
            </a:extLst>
          </p:cNvPr>
          <p:cNvSpPr>
            <a:spLocks noGrp="1" noChangeAspect="1"/>
          </p:cNvSpPr>
          <p:nvPr>
            <p:ph type="pic" sz="quarter" idx="30"/>
          </p:nvPr>
        </p:nvSpPr>
        <p:spPr>
          <a:xfrm>
            <a:off x="8248370" y="3783498"/>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49" name="Text Placeholder 5">
            <a:extLst>
              <a:ext uri="{FF2B5EF4-FFF2-40B4-BE49-F238E27FC236}">
                <a16:creationId xmlns:a16="http://schemas.microsoft.com/office/drawing/2014/main" id="{F5879FB2-9367-4B4C-8E11-907D88DC87F5}"/>
              </a:ext>
            </a:extLst>
          </p:cNvPr>
          <p:cNvSpPr>
            <a:spLocks noGrp="1"/>
          </p:cNvSpPr>
          <p:nvPr>
            <p:ph type="body" sz="quarter" idx="31" hasCustomPrompt="1"/>
          </p:nvPr>
        </p:nvSpPr>
        <p:spPr>
          <a:xfrm>
            <a:off x="6477248" y="4239925"/>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50" name="Text Placeholder 5">
            <a:extLst>
              <a:ext uri="{FF2B5EF4-FFF2-40B4-BE49-F238E27FC236}">
                <a16:creationId xmlns:a16="http://schemas.microsoft.com/office/drawing/2014/main" id="{9085195C-E1C6-EF4B-A0D2-03D8CFB15EF4}"/>
              </a:ext>
            </a:extLst>
          </p:cNvPr>
          <p:cNvSpPr>
            <a:spLocks noGrp="1"/>
          </p:cNvSpPr>
          <p:nvPr>
            <p:ph type="body" sz="quarter" idx="32" hasCustomPrompt="1"/>
          </p:nvPr>
        </p:nvSpPr>
        <p:spPr>
          <a:xfrm>
            <a:off x="9694983" y="4077356"/>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51" name="Text Placeholder 5">
            <a:extLst>
              <a:ext uri="{FF2B5EF4-FFF2-40B4-BE49-F238E27FC236}">
                <a16:creationId xmlns:a16="http://schemas.microsoft.com/office/drawing/2014/main" id="{A5A378FC-FE97-8B4F-841D-207768E17D05}"/>
              </a:ext>
            </a:extLst>
          </p:cNvPr>
          <p:cNvSpPr>
            <a:spLocks noGrp="1"/>
          </p:cNvSpPr>
          <p:nvPr>
            <p:ph type="body" sz="quarter" idx="33" hasCustomPrompt="1"/>
          </p:nvPr>
        </p:nvSpPr>
        <p:spPr>
          <a:xfrm>
            <a:off x="9694983" y="4438943"/>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sp>
        <p:nvSpPr>
          <p:cNvPr id="52" name="Picture Placeholder 3">
            <a:extLst>
              <a:ext uri="{FF2B5EF4-FFF2-40B4-BE49-F238E27FC236}">
                <a16:creationId xmlns:a16="http://schemas.microsoft.com/office/drawing/2014/main" id="{0CDF4667-5DA8-6741-A8EB-DD632FC2E930}"/>
              </a:ext>
            </a:extLst>
          </p:cNvPr>
          <p:cNvSpPr>
            <a:spLocks noGrp="1" noChangeAspect="1"/>
          </p:cNvSpPr>
          <p:nvPr>
            <p:ph type="pic" sz="quarter" idx="34"/>
          </p:nvPr>
        </p:nvSpPr>
        <p:spPr>
          <a:xfrm>
            <a:off x="2657039" y="5083488"/>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53" name="Text Placeholder 5">
            <a:extLst>
              <a:ext uri="{FF2B5EF4-FFF2-40B4-BE49-F238E27FC236}">
                <a16:creationId xmlns:a16="http://schemas.microsoft.com/office/drawing/2014/main" id="{0D43B54D-B1E0-6F49-8120-117757E4C75C}"/>
              </a:ext>
            </a:extLst>
          </p:cNvPr>
          <p:cNvSpPr>
            <a:spLocks noGrp="1"/>
          </p:cNvSpPr>
          <p:nvPr>
            <p:ph type="body" sz="quarter" idx="35" hasCustomPrompt="1"/>
          </p:nvPr>
        </p:nvSpPr>
        <p:spPr>
          <a:xfrm>
            <a:off x="885917" y="5539915"/>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57" name="Text Placeholder 5">
            <a:extLst>
              <a:ext uri="{FF2B5EF4-FFF2-40B4-BE49-F238E27FC236}">
                <a16:creationId xmlns:a16="http://schemas.microsoft.com/office/drawing/2014/main" id="{8ACB9B8F-2B26-0F44-8AC4-7CB8910BAB62}"/>
              </a:ext>
            </a:extLst>
          </p:cNvPr>
          <p:cNvSpPr>
            <a:spLocks noGrp="1"/>
          </p:cNvSpPr>
          <p:nvPr>
            <p:ph type="body" sz="quarter" idx="36" hasCustomPrompt="1"/>
          </p:nvPr>
        </p:nvSpPr>
        <p:spPr>
          <a:xfrm>
            <a:off x="4103652" y="5377346"/>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58" name="Text Placeholder 5">
            <a:extLst>
              <a:ext uri="{FF2B5EF4-FFF2-40B4-BE49-F238E27FC236}">
                <a16:creationId xmlns:a16="http://schemas.microsoft.com/office/drawing/2014/main" id="{2DEB599F-1EBD-5541-A0BB-459F32A6CC88}"/>
              </a:ext>
            </a:extLst>
          </p:cNvPr>
          <p:cNvSpPr>
            <a:spLocks noGrp="1"/>
          </p:cNvSpPr>
          <p:nvPr>
            <p:ph type="body" sz="quarter" idx="37" hasCustomPrompt="1"/>
          </p:nvPr>
        </p:nvSpPr>
        <p:spPr>
          <a:xfrm>
            <a:off x="4103652" y="5738933"/>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sp>
        <p:nvSpPr>
          <p:cNvPr id="59" name="Picture Placeholder 3">
            <a:extLst>
              <a:ext uri="{FF2B5EF4-FFF2-40B4-BE49-F238E27FC236}">
                <a16:creationId xmlns:a16="http://schemas.microsoft.com/office/drawing/2014/main" id="{21E57C8A-C702-414D-A777-113E92E721B2}"/>
              </a:ext>
            </a:extLst>
          </p:cNvPr>
          <p:cNvSpPr>
            <a:spLocks noGrp="1" noChangeAspect="1"/>
          </p:cNvSpPr>
          <p:nvPr>
            <p:ph type="pic" sz="quarter" idx="38"/>
          </p:nvPr>
        </p:nvSpPr>
        <p:spPr>
          <a:xfrm>
            <a:off x="8248370" y="5083488"/>
            <a:ext cx="1097518" cy="1097518"/>
          </a:xfrm>
          <a:prstGeom prst="ellipse">
            <a:avLst/>
          </a:prstGeom>
          <a:noFill/>
          <a:ln w="12700">
            <a:solidFill>
              <a:schemeClr val="bg1"/>
            </a:solidFill>
          </a:ln>
          <a:effectLst>
            <a:outerShdw blurRad="187634" dist="75504" dir="7200000" algn="tl" rotWithShape="0">
              <a:prstClr val="black">
                <a:alpha val="21715"/>
              </a:prstClr>
            </a:outerShdw>
          </a:effectLst>
        </p:spPr>
        <p:txBody>
          <a:bodyPr anchor="ctr" anchorCtr="0">
            <a:noAutofit/>
          </a:bodyPr>
          <a:lstStyle>
            <a:lvl1pPr marL="0" indent="0" algn="ctr">
              <a:buNone/>
              <a:defRPr b="0" i="0">
                <a:solidFill>
                  <a:schemeClr val="tx1"/>
                </a:solidFill>
                <a:latin typeface="Raleway" panose="020B0003030101060003" pitchFamily="34" charset="0"/>
              </a:defRPr>
            </a:lvl1pPr>
          </a:lstStyle>
          <a:p>
            <a:endParaRPr lang="en-US" dirty="0"/>
          </a:p>
        </p:txBody>
      </p:sp>
      <p:sp>
        <p:nvSpPr>
          <p:cNvPr id="61" name="Text Placeholder 5">
            <a:extLst>
              <a:ext uri="{FF2B5EF4-FFF2-40B4-BE49-F238E27FC236}">
                <a16:creationId xmlns:a16="http://schemas.microsoft.com/office/drawing/2014/main" id="{B23CB64B-73A1-2B4E-B490-CCB1691D72B3}"/>
              </a:ext>
            </a:extLst>
          </p:cNvPr>
          <p:cNvSpPr>
            <a:spLocks noGrp="1"/>
          </p:cNvSpPr>
          <p:nvPr>
            <p:ph type="body" sz="quarter" idx="39" hasCustomPrompt="1"/>
          </p:nvPr>
        </p:nvSpPr>
        <p:spPr>
          <a:xfrm>
            <a:off x="6477248" y="5539915"/>
            <a:ext cx="1422027" cy="184666"/>
          </a:xfrm>
          <a:prstGeom prst="rect">
            <a:avLst/>
          </a:prstGeom>
        </p:spPr>
        <p:txBody>
          <a:bodyPr lIns="0" tIns="0" rIns="0" bIns="0" anchor="ctr">
            <a:spAutoFit/>
          </a:bodyPr>
          <a:lstStyle>
            <a:lvl1pPr marL="0" indent="0" algn="l" defTabSz="914400" rtl="0" eaLnBrk="1" latinLnBrk="0" hangingPunct="1">
              <a:lnSpc>
                <a:spcPct val="100000"/>
              </a:lnSpc>
              <a:buNone/>
              <a:defRPr lang="en-US" sz="1200" b="0" i="0" kern="1200" cap="all" baseline="0" dirty="0" smtClean="0">
                <a:solidFill>
                  <a:srgbClr val="950144"/>
                </a:solidFill>
                <a:latin typeface="Oswald Medium" pitchFamily="2" charset="77"/>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a:t>
            </a:r>
            <a:r>
              <a:rPr lang="en-US" dirty="0" err="1"/>
              <a:t>epartment</a:t>
            </a:r>
            <a:endParaRPr lang="en-US" dirty="0"/>
          </a:p>
        </p:txBody>
      </p:sp>
      <p:sp>
        <p:nvSpPr>
          <p:cNvPr id="66" name="Text Placeholder 5">
            <a:extLst>
              <a:ext uri="{FF2B5EF4-FFF2-40B4-BE49-F238E27FC236}">
                <a16:creationId xmlns:a16="http://schemas.microsoft.com/office/drawing/2014/main" id="{08460F48-634C-2641-B8AC-96E1416E76F6}"/>
              </a:ext>
            </a:extLst>
          </p:cNvPr>
          <p:cNvSpPr>
            <a:spLocks noGrp="1"/>
          </p:cNvSpPr>
          <p:nvPr>
            <p:ph type="body" sz="quarter" idx="40" hasCustomPrompt="1"/>
          </p:nvPr>
        </p:nvSpPr>
        <p:spPr>
          <a:xfrm>
            <a:off x="9694983" y="5377346"/>
            <a:ext cx="1472949" cy="184666"/>
          </a:xfrm>
          <a:prstGeom prst="rect">
            <a:avLst/>
          </a:prstGeom>
        </p:spPr>
        <p:txBody>
          <a:bodyPr lIns="0" tIns="0" rIns="0" bIns="0" anchor="b">
            <a:spAutoFit/>
          </a:bodyPr>
          <a:lstStyle>
            <a:lvl1pPr marL="0" indent="0" algn="l" defTabSz="914400" rtl="0" eaLnBrk="1" latinLnBrk="0" hangingPunct="1">
              <a:lnSpc>
                <a:spcPct val="100000"/>
              </a:lnSpc>
              <a:spcAft>
                <a:spcPts val="100"/>
              </a:spcAft>
              <a:buNone/>
              <a:defRPr lang="en-US" sz="1200" b="1"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Name</a:t>
            </a:r>
            <a:endParaRPr lang="en-US" dirty="0"/>
          </a:p>
        </p:txBody>
      </p:sp>
      <p:sp>
        <p:nvSpPr>
          <p:cNvPr id="73" name="Text Placeholder 5">
            <a:extLst>
              <a:ext uri="{FF2B5EF4-FFF2-40B4-BE49-F238E27FC236}">
                <a16:creationId xmlns:a16="http://schemas.microsoft.com/office/drawing/2014/main" id="{C66DA6B2-F954-2745-BCE8-24CD14092FE3}"/>
              </a:ext>
            </a:extLst>
          </p:cNvPr>
          <p:cNvSpPr>
            <a:spLocks noGrp="1"/>
          </p:cNvSpPr>
          <p:nvPr>
            <p:ph type="body" sz="quarter" idx="41" hasCustomPrompt="1"/>
          </p:nvPr>
        </p:nvSpPr>
        <p:spPr>
          <a:xfrm>
            <a:off x="9694983" y="5738933"/>
            <a:ext cx="1472949" cy="184666"/>
          </a:xfrm>
          <a:prstGeom prst="rect">
            <a:avLst/>
          </a:prstGeom>
        </p:spPr>
        <p:txBody>
          <a:bodyPr lIns="0" tIns="0" rIns="0" bIns="0" anchor="t">
            <a:spAutoFit/>
          </a:bodyPr>
          <a:lstStyle>
            <a:lvl1pPr marL="0" indent="0" algn="l" defTabSz="914400" rtl="0" eaLnBrk="1" latinLnBrk="0" hangingPunct="1">
              <a:lnSpc>
                <a:spcPct val="100000"/>
              </a:lnSpc>
              <a:spcAft>
                <a:spcPts val="100"/>
              </a:spcAft>
              <a:buNone/>
              <a:defRPr lang="en-US" sz="1200" b="0" i="0" kern="1200" dirty="0" smtClean="0">
                <a:solidFill>
                  <a:schemeClr val="tx1"/>
                </a:solidFill>
                <a:latin typeface="Raleway" panose="020B0003030101060003" pitchFamily="34" charset="0"/>
                <a:ea typeface="+mn-ea"/>
                <a:cs typeface="+mn-cs"/>
              </a:defRPr>
            </a:lvl1pPr>
            <a:lvl2pPr marL="0" indent="0" algn="l" defTabSz="914400" rtl="0" eaLnBrk="1" latinLnBrk="0" hangingPunct="1">
              <a:buNone/>
              <a:defRPr lang="en-US" sz="1400" kern="1200" dirty="0" smtClean="0">
                <a:solidFill>
                  <a:srgbClr val="950144"/>
                </a:solidFill>
                <a:latin typeface="Oswald" pitchFamily="2" charset="77"/>
                <a:ea typeface="+mn-ea"/>
                <a:cs typeface="+mn-cs"/>
              </a:defRPr>
            </a:lvl2pPr>
            <a:lvl3pPr marL="0" indent="0" algn="l" defTabSz="914400" rtl="0" eaLnBrk="1" latinLnBrk="0" hangingPunct="1">
              <a:buNone/>
              <a:defRPr lang="en-US" sz="1400" kern="1200" dirty="0" smtClean="0">
                <a:solidFill>
                  <a:srgbClr val="950144"/>
                </a:solidFill>
                <a:latin typeface="Oswald" pitchFamily="2" charset="77"/>
                <a:ea typeface="+mn-ea"/>
                <a:cs typeface="+mn-cs"/>
              </a:defRPr>
            </a:lvl3pPr>
            <a:lvl4pPr marL="0" indent="0" algn="l" defTabSz="914400" rtl="0" eaLnBrk="1" latinLnBrk="0" hangingPunct="1">
              <a:buNone/>
              <a:defRPr lang="en-US" sz="1400" kern="1200" dirty="0" smtClean="0">
                <a:solidFill>
                  <a:srgbClr val="950144"/>
                </a:solidFill>
                <a:latin typeface="Oswald" pitchFamily="2" charset="77"/>
                <a:ea typeface="+mn-ea"/>
                <a:cs typeface="+mn-cs"/>
              </a:defRPr>
            </a:lvl4pPr>
            <a:lvl5pPr marL="0" indent="0" algn="l" defTabSz="914400" rtl="0" eaLnBrk="1" latinLnBrk="0" hangingPunct="1">
              <a:buNone/>
              <a:defRPr lang="en-US" sz="1400" kern="1200" dirty="0">
                <a:solidFill>
                  <a:srgbClr val="950144"/>
                </a:solidFill>
                <a:latin typeface="Oswald" pitchFamily="2" charset="77"/>
                <a:ea typeface="+mn-ea"/>
                <a:cs typeface="+mn-cs"/>
              </a:defRPr>
            </a:lvl5pPr>
          </a:lstStyle>
          <a:p>
            <a:pPr lvl="0"/>
            <a:r>
              <a:rPr lang="en-GB" dirty="0"/>
              <a:t>Designation</a:t>
            </a:r>
            <a:endParaRPr lang="en-US" dirty="0"/>
          </a:p>
        </p:txBody>
      </p:sp>
      <p:grpSp>
        <p:nvGrpSpPr>
          <p:cNvPr id="44" name="Graphic 7">
            <a:extLst>
              <a:ext uri="{FF2B5EF4-FFF2-40B4-BE49-F238E27FC236}">
                <a16:creationId xmlns:a16="http://schemas.microsoft.com/office/drawing/2014/main" id="{437D7F46-FCAD-964F-9DFC-E5F8E1733A7B}"/>
              </a:ext>
            </a:extLst>
          </p:cNvPr>
          <p:cNvGrpSpPr/>
          <p:nvPr userDrawn="1"/>
        </p:nvGrpSpPr>
        <p:grpSpPr>
          <a:xfrm>
            <a:off x="10734518" y="296596"/>
            <a:ext cx="1064164" cy="338640"/>
            <a:chOff x="10734518" y="296596"/>
            <a:chExt cx="1064164" cy="338640"/>
          </a:xfrm>
          <a:solidFill>
            <a:srgbClr val="9798A5">
              <a:alpha val="60000"/>
            </a:srgbClr>
          </a:solidFill>
        </p:grpSpPr>
        <p:sp>
          <p:nvSpPr>
            <p:cNvPr id="45" name="Freeform 44">
              <a:extLst>
                <a:ext uri="{FF2B5EF4-FFF2-40B4-BE49-F238E27FC236}">
                  <a16:creationId xmlns:a16="http://schemas.microsoft.com/office/drawing/2014/main" id="{4AAAC20F-1F12-734A-B942-E9B4C1607939}"/>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575DC31F-38F4-B942-A549-AB4BEC87C533}"/>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0ADCEEA5-4E68-0945-8587-91A426B0F116}"/>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706BF5A1-AE6D-1543-BDFA-149168D7386C}"/>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748CAF97-B2C4-8245-B75B-1E818A11FF1F}"/>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83FE53BB-ED62-CF41-A8D7-216958CA2536}"/>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FBA20379-620E-5740-A38A-7A6F81113A87}"/>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2DB8BA37-4F0D-1445-BF97-0C751AA1B39F}"/>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71BE2F12-32C0-AE40-816A-3F06C6E43908}"/>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9314937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Column">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545089" y="2345794"/>
            <a:ext cx="5265563"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545089" y="2801874"/>
            <a:ext cx="5265563"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0" name="Text Placeholder 11">
            <a:extLst>
              <a:ext uri="{FF2B5EF4-FFF2-40B4-BE49-F238E27FC236}">
                <a16:creationId xmlns:a16="http://schemas.microsoft.com/office/drawing/2014/main" id="{1B560787-1C49-461F-840C-F0036A2AAE09}"/>
              </a:ext>
            </a:extLst>
          </p:cNvPr>
          <p:cNvSpPr>
            <a:spLocks noGrp="1"/>
          </p:cNvSpPr>
          <p:nvPr>
            <p:ph type="body" sz="quarter" idx="18" hasCustomPrompt="1"/>
          </p:nvPr>
        </p:nvSpPr>
        <p:spPr>
          <a:xfrm>
            <a:off x="6381343" y="2345794"/>
            <a:ext cx="5265563"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21" name="Text Placeholder 13">
            <a:extLst>
              <a:ext uri="{FF2B5EF4-FFF2-40B4-BE49-F238E27FC236}">
                <a16:creationId xmlns:a16="http://schemas.microsoft.com/office/drawing/2014/main" id="{73E1EACA-D937-4F73-99D6-AD6BEE45A6F3}"/>
              </a:ext>
            </a:extLst>
          </p:cNvPr>
          <p:cNvSpPr>
            <a:spLocks noGrp="1"/>
          </p:cNvSpPr>
          <p:nvPr>
            <p:ph type="body" sz="quarter" idx="19" hasCustomPrompt="1"/>
          </p:nvPr>
        </p:nvSpPr>
        <p:spPr>
          <a:xfrm>
            <a:off x="6381343" y="2801874"/>
            <a:ext cx="5265563"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11" name="Text Placeholder 10">
            <a:extLst>
              <a:ext uri="{FF2B5EF4-FFF2-40B4-BE49-F238E27FC236}">
                <a16:creationId xmlns:a16="http://schemas.microsoft.com/office/drawing/2014/main" id="{15B562D0-1896-2A4A-913E-11F83F513532}"/>
              </a:ext>
            </a:extLst>
          </p:cNvPr>
          <p:cNvSpPr>
            <a:spLocks noGrp="1"/>
          </p:cNvSpPr>
          <p:nvPr>
            <p:ph type="body" sz="quarter" idx="14" hasCustomPrompt="1"/>
          </p:nvPr>
        </p:nvSpPr>
        <p:spPr>
          <a:xfrm>
            <a:off x="365760" y="1237753"/>
            <a:ext cx="9904675" cy="236860"/>
          </a:xfrm>
          <a:prstGeom prst="rect">
            <a:avLst/>
          </a:prstGeom>
        </p:spPr>
        <p:txBody>
          <a:bodyPr wrap="square" lIns="0" tIns="0" rIns="0" bIns="0">
            <a:spAutoFit/>
          </a:bodyPr>
          <a:lstStyle>
            <a:lvl1pPr marL="0" indent="0">
              <a:lnSpc>
                <a:spcPct val="120000"/>
              </a:lnSpc>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grpSp>
        <p:nvGrpSpPr>
          <p:cNvPr id="10" name="Graphic 7">
            <a:extLst>
              <a:ext uri="{FF2B5EF4-FFF2-40B4-BE49-F238E27FC236}">
                <a16:creationId xmlns:a16="http://schemas.microsoft.com/office/drawing/2014/main" id="{7236090C-37D8-8D42-A618-8AA58E150B1B}"/>
              </a:ext>
            </a:extLst>
          </p:cNvPr>
          <p:cNvGrpSpPr/>
          <p:nvPr userDrawn="1"/>
        </p:nvGrpSpPr>
        <p:grpSpPr>
          <a:xfrm>
            <a:off x="10734518" y="296596"/>
            <a:ext cx="1064164" cy="338640"/>
            <a:chOff x="10734518" y="296596"/>
            <a:chExt cx="1064164" cy="338640"/>
          </a:xfrm>
          <a:solidFill>
            <a:srgbClr val="9798A5">
              <a:alpha val="60000"/>
            </a:srgbClr>
          </a:solidFill>
        </p:grpSpPr>
        <p:sp>
          <p:nvSpPr>
            <p:cNvPr id="15" name="Freeform 14">
              <a:extLst>
                <a:ext uri="{FF2B5EF4-FFF2-40B4-BE49-F238E27FC236}">
                  <a16:creationId xmlns:a16="http://schemas.microsoft.com/office/drawing/2014/main" id="{57CD3950-BA73-8E4F-9E43-EB349FA01B1F}"/>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237F663-E0A1-4144-9E93-6D681D8A1959}"/>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2912C5BD-6127-4A4C-BB1B-5D5D618398A6}"/>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B79E5B9-C510-F74E-A1A0-825EF24615CA}"/>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EA57870A-9F8D-264F-9F63-42F1A6151F3C}"/>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101DC9B6-D08B-1F45-9FCD-39B0375F0028}"/>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D5234562-95F2-1240-9643-723A693733B0}"/>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61B2123D-C7C5-CB47-A278-A8CF2B701799}"/>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6781A961-16D7-3E4F-BFEC-07248A881490}"/>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7795131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column">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545090" y="2315209"/>
            <a:ext cx="3221376" cy="338362"/>
          </a:xfrm>
          <a:prstGeom prst="rect">
            <a:avLst/>
          </a:prstGeom>
        </p:spPr>
        <p:txBody>
          <a:bodyPr wrap="square" lIns="0" tIns="0" rIns="0" bIns="0" anchor="b">
            <a:spAutoFit/>
          </a:bodyPr>
          <a:lstStyle>
            <a:lvl1pPr marL="0" indent="0">
              <a:lnSpc>
                <a:spcPct val="100000"/>
              </a:lnSpc>
              <a:buNone/>
              <a:defRPr lang="en-US" sz="2000" b="1" i="0" dirty="0">
                <a:solidFill>
                  <a:schemeClr val="tx1"/>
                </a:solidFill>
                <a:latin typeface="Raleway" panose="020B0003030101060003" pitchFamily="34" charset="0"/>
              </a:defRPr>
            </a:lvl1pPr>
          </a:lstStyle>
          <a:p>
            <a:pPr marL="228600" lvl="0" indent="-228600">
              <a:lnSpc>
                <a:spcPct val="120000"/>
              </a:lnSpc>
              <a:spcBef>
                <a:spcPct val="0"/>
              </a:spcBef>
              <a:spcAft>
                <a:spcPts val="100"/>
              </a:spcAft>
            </a:pPr>
            <a:r>
              <a:rPr lang="en-US" dirty="0"/>
              <a:t>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545090" y="2801874"/>
            <a:ext cx="322137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0" name="Text Placeholder 11">
            <a:extLst>
              <a:ext uri="{FF2B5EF4-FFF2-40B4-BE49-F238E27FC236}">
                <a16:creationId xmlns:a16="http://schemas.microsoft.com/office/drawing/2014/main" id="{1B560787-1C49-461F-840C-F0036A2AAE09}"/>
              </a:ext>
            </a:extLst>
          </p:cNvPr>
          <p:cNvSpPr>
            <a:spLocks noGrp="1"/>
          </p:cNvSpPr>
          <p:nvPr>
            <p:ph type="body" sz="quarter" idx="18" hasCustomPrompt="1"/>
          </p:nvPr>
        </p:nvSpPr>
        <p:spPr>
          <a:xfrm>
            <a:off x="4485311" y="2315209"/>
            <a:ext cx="3221376" cy="338362"/>
          </a:xfrm>
          <a:prstGeom prst="rect">
            <a:avLst/>
          </a:prstGeom>
        </p:spPr>
        <p:txBody>
          <a:bodyPr wrap="square" lIns="0" tIns="0" rIns="0" bIns="0" anchor="b">
            <a:spAutoFit/>
          </a:bodyPr>
          <a:lstStyle>
            <a:lvl1pPr marL="0" indent="0">
              <a:lnSpc>
                <a:spcPct val="100000"/>
              </a:lnSpc>
              <a:buNone/>
              <a:defRPr lang="en-US" sz="2000" b="1" i="0" dirty="0">
                <a:solidFill>
                  <a:schemeClr val="tx1"/>
                </a:solidFill>
                <a:latin typeface="Raleway" panose="020B0003030101060003" pitchFamily="34" charset="0"/>
              </a:defRPr>
            </a:lvl1pPr>
          </a:lstStyle>
          <a:p>
            <a:pPr marL="228600" lvl="0" indent="-228600">
              <a:lnSpc>
                <a:spcPct val="120000"/>
              </a:lnSpc>
              <a:spcBef>
                <a:spcPct val="0"/>
              </a:spcBef>
              <a:spcAft>
                <a:spcPts val="100"/>
              </a:spcAft>
            </a:pPr>
            <a:r>
              <a:rPr lang="en-US" dirty="0"/>
              <a:t>Title</a:t>
            </a:r>
          </a:p>
        </p:txBody>
      </p:sp>
      <p:sp>
        <p:nvSpPr>
          <p:cNvPr id="21" name="Text Placeholder 13">
            <a:extLst>
              <a:ext uri="{FF2B5EF4-FFF2-40B4-BE49-F238E27FC236}">
                <a16:creationId xmlns:a16="http://schemas.microsoft.com/office/drawing/2014/main" id="{73E1EACA-D937-4F73-99D6-AD6BEE45A6F3}"/>
              </a:ext>
            </a:extLst>
          </p:cNvPr>
          <p:cNvSpPr>
            <a:spLocks noGrp="1"/>
          </p:cNvSpPr>
          <p:nvPr>
            <p:ph type="body" sz="quarter" idx="19" hasCustomPrompt="1"/>
          </p:nvPr>
        </p:nvSpPr>
        <p:spPr>
          <a:xfrm>
            <a:off x="4485311" y="2801874"/>
            <a:ext cx="322137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2" name="Text Placeholder 11">
            <a:extLst>
              <a:ext uri="{FF2B5EF4-FFF2-40B4-BE49-F238E27FC236}">
                <a16:creationId xmlns:a16="http://schemas.microsoft.com/office/drawing/2014/main" id="{5181588F-4C26-42E9-9535-C3587EEDA0C4}"/>
              </a:ext>
            </a:extLst>
          </p:cNvPr>
          <p:cNvSpPr>
            <a:spLocks noGrp="1"/>
          </p:cNvSpPr>
          <p:nvPr>
            <p:ph type="body" sz="quarter" idx="20" hasCustomPrompt="1"/>
          </p:nvPr>
        </p:nvSpPr>
        <p:spPr>
          <a:xfrm>
            <a:off x="8425533" y="2315209"/>
            <a:ext cx="3221376" cy="338362"/>
          </a:xfrm>
          <a:prstGeom prst="rect">
            <a:avLst/>
          </a:prstGeom>
        </p:spPr>
        <p:txBody>
          <a:bodyPr wrap="square" lIns="0" tIns="0" rIns="0" bIns="0" anchor="b">
            <a:spAutoFit/>
          </a:bodyPr>
          <a:lstStyle>
            <a:lvl1pPr marL="0" indent="0">
              <a:lnSpc>
                <a:spcPct val="100000"/>
              </a:lnSpc>
              <a:buNone/>
              <a:defRPr lang="en-US" sz="2000" b="1" i="0" dirty="0">
                <a:solidFill>
                  <a:schemeClr val="tx1"/>
                </a:solidFill>
                <a:latin typeface="Raleway" panose="020B0003030101060003" pitchFamily="34" charset="0"/>
              </a:defRPr>
            </a:lvl1pPr>
          </a:lstStyle>
          <a:p>
            <a:pPr marL="228600" lvl="0" indent="-228600">
              <a:lnSpc>
                <a:spcPct val="120000"/>
              </a:lnSpc>
              <a:spcBef>
                <a:spcPct val="0"/>
              </a:spcBef>
              <a:spcAft>
                <a:spcPts val="100"/>
              </a:spcAft>
            </a:pPr>
            <a:r>
              <a:rPr lang="en-US" dirty="0"/>
              <a:t>Title</a:t>
            </a:r>
          </a:p>
        </p:txBody>
      </p:sp>
      <p:sp>
        <p:nvSpPr>
          <p:cNvPr id="23" name="Text Placeholder 13">
            <a:extLst>
              <a:ext uri="{FF2B5EF4-FFF2-40B4-BE49-F238E27FC236}">
                <a16:creationId xmlns:a16="http://schemas.microsoft.com/office/drawing/2014/main" id="{76C2CA68-8115-4854-9F28-50464A3F4C8C}"/>
              </a:ext>
            </a:extLst>
          </p:cNvPr>
          <p:cNvSpPr>
            <a:spLocks noGrp="1"/>
          </p:cNvSpPr>
          <p:nvPr>
            <p:ph type="body" sz="quarter" idx="21" hasCustomPrompt="1"/>
          </p:nvPr>
        </p:nvSpPr>
        <p:spPr>
          <a:xfrm>
            <a:off x="8425533" y="2801874"/>
            <a:ext cx="322137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11" name="Text Placeholder 10">
            <a:extLst>
              <a:ext uri="{FF2B5EF4-FFF2-40B4-BE49-F238E27FC236}">
                <a16:creationId xmlns:a16="http://schemas.microsoft.com/office/drawing/2014/main" id="{62219775-E046-3F4B-B1EA-064A9FD2602C}"/>
              </a:ext>
            </a:extLst>
          </p:cNvPr>
          <p:cNvSpPr>
            <a:spLocks noGrp="1"/>
          </p:cNvSpPr>
          <p:nvPr>
            <p:ph type="body" sz="quarter" idx="14" hasCustomPrompt="1"/>
          </p:nvPr>
        </p:nvSpPr>
        <p:spPr>
          <a:xfrm>
            <a:off x="365760" y="1237753"/>
            <a:ext cx="9904675" cy="236860"/>
          </a:xfrm>
          <a:prstGeom prst="rect">
            <a:avLst/>
          </a:prstGeom>
        </p:spPr>
        <p:txBody>
          <a:bodyPr wrap="square" lIns="0" tIns="0" rIns="0" bIns="0">
            <a:spAutoFit/>
          </a:bodyPr>
          <a:lstStyle>
            <a:lvl1pPr marL="0" indent="0">
              <a:lnSpc>
                <a:spcPct val="120000"/>
              </a:lnSpc>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grpSp>
        <p:nvGrpSpPr>
          <p:cNvPr id="13" name="Graphic 7">
            <a:extLst>
              <a:ext uri="{FF2B5EF4-FFF2-40B4-BE49-F238E27FC236}">
                <a16:creationId xmlns:a16="http://schemas.microsoft.com/office/drawing/2014/main" id="{4190EEDB-DBC9-0747-AF65-77E83C4392F2}"/>
              </a:ext>
            </a:extLst>
          </p:cNvPr>
          <p:cNvGrpSpPr/>
          <p:nvPr userDrawn="1"/>
        </p:nvGrpSpPr>
        <p:grpSpPr>
          <a:xfrm>
            <a:off x="10734518" y="296596"/>
            <a:ext cx="1064164" cy="338640"/>
            <a:chOff x="10734518" y="296596"/>
            <a:chExt cx="1064164" cy="338640"/>
          </a:xfrm>
          <a:solidFill>
            <a:srgbClr val="9798A5">
              <a:alpha val="60000"/>
            </a:srgbClr>
          </a:solidFill>
        </p:grpSpPr>
        <p:sp>
          <p:nvSpPr>
            <p:cNvPr id="16" name="Freeform 15">
              <a:extLst>
                <a:ext uri="{FF2B5EF4-FFF2-40B4-BE49-F238E27FC236}">
                  <a16:creationId xmlns:a16="http://schemas.microsoft.com/office/drawing/2014/main" id="{6080F025-F22B-394A-B331-882CADF4C1BD}"/>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1F5BE1C7-F35F-6440-A29B-D90B357CD9EF}"/>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298147E-0D1B-1542-9340-DA672712D319}"/>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5DE8B76-400F-E847-BE23-71BBBCE4A736}"/>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944694E-ED43-534E-8487-939F4851D859}"/>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DAF4D6C-894F-9649-BE31-2C6614CFA9F4}"/>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A0E4ACB0-A70D-674E-AE15-8695A1762859}"/>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27F08C3D-8B04-E14F-A312-88EA6D2989B3}"/>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45ABA8E-9C7B-DA46-8634-DAA57FE8D056}"/>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1200511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column">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545090" y="2345794"/>
            <a:ext cx="2377546"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545090" y="2801874"/>
            <a:ext cx="237754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0" name="Text Placeholder 11">
            <a:extLst>
              <a:ext uri="{FF2B5EF4-FFF2-40B4-BE49-F238E27FC236}">
                <a16:creationId xmlns:a16="http://schemas.microsoft.com/office/drawing/2014/main" id="{1B560787-1C49-461F-840C-F0036A2AAE09}"/>
              </a:ext>
            </a:extLst>
          </p:cNvPr>
          <p:cNvSpPr>
            <a:spLocks noGrp="1"/>
          </p:cNvSpPr>
          <p:nvPr>
            <p:ph type="body" sz="quarter" idx="18" hasCustomPrompt="1"/>
          </p:nvPr>
        </p:nvSpPr>
        <p:spPr>
          <a:xfrm>
            <a:off x="3453181" y="2345794"/>
            <a:ext cx="2377546"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21" name="Text Placeholder 13">
            <a:extLst>
              <a:ext uri="{FF2B5EF4-FFF2-40B4-BE49-F238E27FC236}">
                <a16:creationId xmlns:a16="http://schemas.microsoft.com/office/drawing/2014/main" id="{73E1EACA-D937-4F73-99D6-AD6BEE45A6F3}"/>
              </a:ext>
            </a:extLst>
          </p:cNvPr>
          <p:cNvSpPr>
            <a:spLocks noGrp="1"/>
          </p:cNvSpPr>
          <p:nvPr>
            <p:ph type="body" sz="quarter" idx="19" hasCustomPrompt="1"/>
          </p:nvPr>
        </p:nvSpPr>
        <p:spPr>
          <a:xfrm>
            <a:off x="3453181" y="2801874"/>
            <a:ext cx="237754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2" name="Text Placeholder 11">
            <a:extLst>
              <a:ext uri="{FF2B5EF4-FFF2-40B4-BE49-F238E27FC236}">
                <a16:creationId xmlns:a16="http://schemas.microsoft.com/office/drawing/2014/main" id="{5181588F-4C26-42E9-9535-C3587EEDA0C4}"/>
              </a:ext>
            </a:extLst>
          </p:cNvPr>
          <p:cNvSpPr>
            <a:spLocks noGrp="1"/>
          </p:cNvSpPr>
          <p:nvPr>
            <p:ph type="body" sz="quarter" idx="20" hasCustomPrompt="1"/>
          </p:nvPr>
        </p:nvSpPr>
        <p:spPr>
          <a:xfrm>
            <a:off x="6361272" y="2345794"/>
            <a:ext cx="2377546"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23" name="Text Placeholder 13">
            <a:extLst>
              <a:ext uri="{FF2B5EF4-FFF2-40B4-BE49-F238E27FC236}">
                <a16:creationId xmlns:a16="http://schemas.microsoft.com/office/drawing/2014/main" id="{76C2CA68-8115-4854-9F28-50464A3F4C8C}"/>
              </a:ext>
            </a:extLst>
          </p:cNvPr>
          <p:cNvSpPr>
            <a:spLocks noGrp="1"/>
          </p:cNvSpPr>
          <p:nvPr>
            <p:ph type="body" sz="quarter" idx="21" hasCustomPrompt="1"/>
          </p:nvPr>
        </p:nvSpPr>
        <p:spPr>
          <a:xfrm>
            <a:off x="6361272" y="2801874"/>
            <a:ext cx="237754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24" name="Text Placeholder 11">
            <a:extLst>
              <a:ext uri="{FF2B5EF4-FFF2-40B4-BE49-F238E27FC236}">
                <a16:creationId xmlns:a16="http://schemas.microsoft.com/office/drawing/2014/main" id="{A088EC0A-F815-4896-B245-4F9C66351C61}"/>
              </a:ext>
            </a:extLst>
          </p:cNvPr>
          <p:cNvSpPr>
            <a:spLocks noGrp="1"/>
          </p:cNvSpPr>
          <p:nvPr>
            <p:ph type="body" sz="quarter" idx="22" hasCustomPrompt="1"/>
          </p:nvPr>
        </p:nvSpPr>
        <p:spPr>
          <a:xfrm>
            <a:off x="9269364" y="2345794"/>
            <a:ext cx="2377546" cy="307777"/>
          </a:xfrm>
          <a:prstGeom prst="rect">
            <a:avLst/>
          </a:prstGeom>
        </p:spPr>
        <p:txBody>
          <a:bodyPr wrap="square"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a:solidFill>
                  <a:schemeClr val="tx1"/>
                </a:solidFill>
                <a:latin typeface="Raleway" panose="020B0003030101060003" pitchFamily="34" charset="0"/>
                <a:ea typeface="+mn-ea"/>
                <a:cs typeface="+mn-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Title</a:t>
            </a:r>
          </a:p>
        </p:txBody>
      </p:sp>
      <p:sp>
        <p:nvSpPr>
          <p:cNvPr id="25" name="Text Placeholder 13">
            <a:extLst>
              <a:ext uri="{FF2B5EF4-FFF2-40B4-BE49-F238E27FC236}">
                <a16:creationId xmlns:a16="http://schemas.microsoft.com/office/drawing/2014/main" id="{E92E86C8-A5E9-43EA-B518-3A019DED2E4D}"/>
              </a:ext>
            </a:extLst>
          </p:cNvPr>
          <p:cNvSpPr>
            <a:spLocks noGrp="1"/>
          </p:cNvSpPr>
          <p:nvPr>
            <p:ph type="body" sz="quarter" idx="23" hasCustomPrompt="1"/>
          </p:nvPr>
        </p:nvSpPr>
        <p:spPr>
          <a:xfrm>
            <a:off x="9269364" y="2801874"/>
            <a:ext cx="2377546" cy="236860"/>
          </a:xfrm>
          <a:prstGeom prst="rect">
            <a:avLst/>
          </a:prstGeom>
        </p:spPr>
        <p:txBody>
          <a:bodyPr lIns="0" tIns="0" rIns="0" bIns="0">
            <a:spAutoFit/>
          </a:bodyPr>
          <a:lstStyle>
            <a:lvl1pPr marL="0" indent="0">
              <a:spcAft>
                <a:spcPts val="600"/>
              </a:spcAft>
              <a:buNone/>
              <a:defRPr lang="en-US" dirty="0"/>
            </a:lvl1pPr>
          </a:lstStyle>
          <a:p>
            <a:pPr lvl="0">
              <a:lnSpc>
                <a:spcPct val="120000"/>
              </a:lnSpc>
              <a:spcAft>
                <a:spcPts val="100"/>
              </a:spcAft>
            </a:pPr>
            <a:r>
              <a:rPr lang="en-US" dirty="0"/>
              <a:t>Text</a:t>
            </a:r>
          </a:p>
        </p:txBody>
      </p:sp>
      <p:sp>
        <p:nvSpPr>
          <p:cNvPr id="13" name="Text Placeholder 10">
            <a:extLst>
              <a:ext uri="{FF2B5EF4-FFF2-40B4-BE49-F238E27FC236}">
                <a16:creationId xmlns:a16="http://schemas.microsoft.com/office/drawing/2014/main" id="{5596EB93-0BD7-E046-841F-134BF2EF2AEF}"/>
              </a:ext>
            </a:extLst>
          </p:cNvPr>
          <p:cNvSpPr>
            <a:spLocks noGrp="1"/>
          </p:cNvSpPr>
          <p:nvPr>
            <p:ph type="body" sz="quarter" idx="14" hasCustomPrompt="1"/>
          </p:nvPr>
        </p:nvSpPr>
        <p:spPr>
          <a:xfrm>
            <a:off x="365760" y="1237753"/>
            <a:ext cx="9904675" cy="236860"/>
          </a:xfrm>
          <a:prstGeom prst="rect">
            <a:avLst/>
          </a:prstGeom>
        </p:spPr>
        <p:txBody>
          <a:bodyPr wrap="square" lIns="0" tIns="0" rIns="0" bIns="0">
            <a:spAutoFit/>
          </a:bodyPr>
          <a:lstStyle>
            <a:lvl1pPr marL="0" indent="0">
              <a:lnSpc>
                <a:spcPct val="120000"/>
              </a:lnSpc>
              <a:buNone/>
              <a:defRPr b="0" i="0">
                <a:latin typeface="Raleway" panose="020B0003030101060003" pitchFamily="34" charset="0"/>
              </a:defRPr>
            </a:lvl1pPr>
            <a:lvl2pPr marL="225425" indent="0">
              <a:buNone/>
              <a:defRPr b="0" i="0">
                <a:latin typeface="Raleway" panose="020B0003030101060003" pitchFamily="34" charset="0"/>
              </a:defRPr>
            </a:lvl2pPr>
            <a:lvl3pPr marL="465137" indent="0">
              <a:buNone/>
              <a:defRPr b="0" i="0">
                <a:latin typeface="Raleway" panose="020B0003030101060003" pitchFamily="34" charset="0"/>
              </a:defRPr>
            </a:lvl3pPr>
            <a:lvl4pPr marL="688975" indent="0">
              <a:buNone/>
              <a:defRPr b="0" i="0">
                <a:latin typeface="Raleway" panose="020B0003030101060003" pitchFamily="34" charset="0"/>
              </a:defRPr>
            </a:lvl4pPr>
            <a:lvl5pPr marL="914400" indent="0">
              <a:buNone/>
              <a:defRPr b="0" i="0">
                <a:latin typeface="Raleway" panose="020B0003030101060003" pitchFamily="34" charset="0"/>
              </a:defRPr>
            </a:lvl5pPr>
          </a:lstStyle>
          <a:p>
            <a:pPr lvl="0"/>
            <a:r>
              <a:rPr lang="en-US" dirty="0"/>
              <a:t>Click to edit content</a:t>
            </a:r>
          </a:p>
        </p:txBody>
      </p:sp>
      <p:grpSp>
        <p:nvGrpSpPr>
          <p:cNvPr id="15" name="Graphic 7">
            <a:extLst>
              <a:ext uri="{FF2B5EF4-FFF2-40B4-BE49-F238E27FC236}">
                <a16:creationId xmlns:a16="http://schemas.microsoft.com/office/drawing/2014/main" id="{38342A9C-7B41-CB42-946D-0D851A6FD6BC}"/>
              </a:ext>
            </a:extLst>
          </p:cNvPr>
          <p:cNvGrpSpPr/>
          <p:nvPr userDrawn="1"/>
        </p:nvGrpSpPr>
        <p:grpSpPr>
          <a:xfrm>
            <a:off x="10734518" y="296596"/>
            <a:ext cx="1064164" cy="338640"/>
            <a:chOff x="10734518" y="296596"/>
            <a:chExt cx="1064164" cy="338640"/>
          </a:xfrm>
          <a:solidFill>
            <a:srgbClr val="9798A5">
              <a:alpha val="60000"/>
            </a:srgbClr>
          </a:solidFill>
        </p:grpSpPr>
        <p:sp>
          <p:nvSpPr>
            <p:cNvPr id="17" name="Freeform 16">
              <a:extLst>
                <a:ext uri="{FF2B5EF4-FFF2-40B4-BE49-F238E27FC236}">
                  <a16:creationId xmlns:a16="http://schemas.microsoft.com/office/drawing/2014/main" id="{77802921-C425-5241-A16D-40576FF9A477}"/>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A0DD6548-D6F1-4E43-9CC7-659E32E421FA}"/>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4CC97A71-6E30-4649-8332-ACFB4A2314F7}"/>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A228EA1C-FA58-1E4F-A198-9A68AFF915AE}"/>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651A7F29-3641-6C47-8D0B-158E86FAB9F2}"/>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D432AE8-6567-C444-8120-7993B4B189BC}"/>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47AD1133-41FF-514C-BA63-BE10FACBC2B2}"/>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72162D37-B315-3242-A42E-69E43DB0325F}"/>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4CF00C2C-2E5C-F244-BC52-881A3E682CAC}"/>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40368479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2 Image v1">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2704514"/>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655685"/>
            <a:ext cx="4521949" cy="236860"/>
          </a:xfrm>
          <a:prstGeom prst="rect">
            <a:avLst/>
          </a:prstGeom>
        </p:spPr>
        <p:txBody>
          <a:bodyPr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521948" cy="235449"/>
          </a:xfrm>
          <a:prstGeom prst="rect">
            <a:avLst/>
          </a:prstGeom>
        </p:spPr>
        <p:txBody>
          <a:bodyPr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grpSp>
        <p:nvGrpSpPr>
          <p:cNvPr id="3" name="Graphic 7">
            <a:extLst>
              <a:ext uri="{FF2B5EF4-FFF2-40B4-BE49-F238E27FC236}">
                <a16:creationId xmlns:a16="http://schemas.microsoft.com/office/drawing/2014/main" id="{0FEA4704-88FA-4C46-ABD8-53DDE7DF4337}"/>
              </a:ext>
            </a:extLst>
          </p:cNvPr>
          <p:cNvGrpSpPr/>
          <p:nvPr/>
        </p:nvGrpSpPr>
        <p:grpSpPr>
          <a:xfrm>
            <a:off x="211377" y="201731"/>
            <a:ext cx="1064164" cy="338640"/>
            <a:chOff x="211377" y="201731"/>
            <a:chExt cx="1064164" cy="338640"/>
          </a:xfrm>
          <a:solidFill>
            <a:srgbClr val="9798A5">
              <a:alpha val="60000"/>
            </a:srgbClr>
          </a:solidFill>
        </p:grpSpPr>
        <p:sp>
          <p:nvSpPr>
            <p:cNvPr id="4" name="Freeform 3">
              <a:extLst>
                <a:ext uri="{FF2B5EF4-FFF2-40B4-BE49-F238E27FC236}">
                  <a16:creationId xmlns:a16="http://schemas.microsoft.com/office/drawing/2014/main" id="{1E06D16D-E868-CA4E-BB94-A273B50422F6}"/>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1887F1E6-2F38-3D40-A227-1548A52B9F2E}"/>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B639F4CA-A1DB-684A-AEF4-1167C9E8AC8D}"/>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02936B44-5C9B-DA43-B00F-4A4B37993097}"/>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5E861590-8F50-314C-B5D0-5B1BE32AF2F0}"/>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2098B63-5253-DF40-AFE0-B7240FAF4C48}"/>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36F12B9D-10B0-6344-A2CB-3ECAFDBC0E61}"/>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A18B310-3737-F048-9F34-026126871672}"/>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50D55DC7-E02C-D243-8C60-9C596FE8383F}"/>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924675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BKGD 2">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ECE12EF5-FA73-3647-ADA3-C84DBEB1F317}"/>
              </a:ext>
            </a:extLst>
          </p:cNvPr>
          <p:cNvSpPr>
            <a:spLocks noGrp="1"/>
          </p:cNvSpPr>
          <p:nvPr>
            <p:ph type="ctrTitle" hasCustomPrompt="1"/>
          </p:nvPr>
        </p:nvSpPr>
        <p:spPr>
          <a:xfrm>
            <a:off x="787024" y="3370184"/>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8" name="Text Placeholder 10">
            <a:extLst>
              <a:ext uri="{FF2B5EF4-FFF2-40B4-BE49-F238E27FC236}">
                <a16:creationId xmlns:a16="http://schemas.microsoft.com/office/drawing/2014/main" id="{7F0F6E1F-8E88-1549-B761-A22D7A72BE5B}"/>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10" name="Graphic 17">
            <a:extLst>
              <a:ext uri="{FF2B5EF4-FFF2-40B4-BE49-F238E27FC236}">
                <a16:creationId xmlns:a16="http://schemas.microsoft.com/office/drawing/2014/main" id="{F049A0CB-7414-AA46-838A-FC40AE83EBA6}"/>
              </a:ext>
            </a:extLst>
          </p:cNvPr>
          <p:cNvGrpSpPr/>
          <p:nvPr userDrawn="1"/>
        </p:nvGrpSpPr>
        <p:grpSpPr>
          <a:xfrm>
            <a:off x="786989" y="1035574"/>
            <a:ext cx="1964189" cy="625048"/>
            <a:chOff x="786989" y="1035574"/>
            <a:chExt cx="1964189" cy="625048"/>
          </a:xfrm>
        </p:grpSpPr>
        <p:sp>
          <p:nvSpPr>
            <p:cNvPr id="11" name="Freeform 10">
              <a:extLst>
                <a:ext uri="{FF2B5EF4-FFF2-40B4-BE49-F238E27FC236}">
                  <a16:creationId xmlns:a16="http://schemas.microsoft.com/office/drawing/2014/main" id="{3C82D3D7-F6D5-1341-865A-9DBF2830D848}"/>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DB4A5ABF-6594-3B42-9B86-99A33670F36C}"/>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AA9BB477-01ED-3A44-848D-1E05BB8B15AA}"/>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3F207ED1-FC88-1140-B76F-1F9208112F0B}"/>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1412CD35-DDCE-9349-A208-626BCB006935}"/>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67C7A4C1-AADD-154F-8E5F-A76B7AB0BCBC}"/>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525A00F-DBCA-E74F-86A2-B96E62B9595F}"/>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AA77E93-7001-5442-B334-B2FEE7C2EB22}"/>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8E8C688-F997-9440-BE18-2F524A8D4CDD}"/>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22" name="Text Placeholder 20">
            <a:extLst>
              <a:ext uri="{FF2B5EF4-FFF2-40B4-BE49-F238E27FC236}">
                <a16:creationId xmlns:a16="http://schemas.microsoft.com/office/drawing/2014/main" id="{F18A5527-FBE2-4847-89F9-065E0D6D514F}"/>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7384093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2 Image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8000"/>
          </a:xfrm>
          <a:prstGeom prst="rect">
            <a:avLst/>
          </a:prstGeom>
          <a:effectLst/>
        </p:spPr>
        <p:txBody>
          <a:bodyPr anchor="ctr">
            <a:noAutofit/>
          </a:bodyPr>
          <a:lstStyle>
            <a:lvl1pPr marL="0" indent="0" algn="ctr">
              <a:buNone/>
              <a:defRPr b="0" i="0">
                <a:solidFill>
                  <a:schemeClr val="bg1"/>
                </a:solidFill>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2704514"/>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655685"/>
            <a:ext cx="4521949" cy="236860"/>
          </a:xfrm>
          <a:prstGeom prst="rect">
            <a:avLst/>
          </a:prstGeom>
        </p:spPr>
        <p:txBody>
          <a:bodyPr lIns="0" tIns="0" rIns="0" bIns="0">
            <a:spAutoFit/>
          </a:bodyPr>
          <a:lstStyle>
            <a:lvl1pPr marL="0" indent="0">
              <a:lnSpc>
                <a:spcPct val="120000"/>
              </a:lnSpc>
              <a:spcAft>
                <a:spcPts val="600"/>
              </a:spcAft>
              <a:buNone/>
              <a:defRPr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521948" cy="235449"/>
          </a:xfrm>
          <a:prstGeom prst="rect">
            <a:avLst/>
          </a:prstGeom>
        </p:spPr>
        <p:txBody>
          <a:bodyPr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grpSp>
        <p:nvGrpSpPr>
          <p:cNvPr id="3" name="Graphic 7">
            <a:extLst>
              <a:ext uri="{FF2B5EF4-FFF2-40B4-BE49-F238E27FC236}">
                <a16:creationId xmlns:a16="http://schemas.microsoft.com/office/drawing/2014/main" id="{CFDB8C69-94D0-B84F-A6B5-9D75BC5209C5}"/>
              </a:ext>
            </a:extLst>
          </p:cNvPr>
          <p:cNvGrpSpPr/>
          <p:nvPr/>
        </p:nvGrpSpPr>
        <p:grpSpPr>
          <a:xfrm>
            <a:off x="211377" y="201731"/>
            <a:ext cx="1064164" cy="338639"/>
            <a:chOff x="211377" y="201731"/>
            <a:chExt cx="1064164" cy="338639"/>
          </a:xfrm>
        </p:grpSpPr>
        <p:sp>
          <p:nvSpPr>
            <p:cNvPr id="4" name="Freeform 3">
              <a:extLst>
                <a:ext uri="{FF2B5EF4-FFF2-40B4-BE49-F238E27FC236}">
                  <a16:creationId xmlns:a16="http://schemas.microsoft.com/office/drawing/2014/main" id="{0E5CD736-8355-1345-97BB-B133CE65F355}"/>
                </a:ext>
              </a:extLst>
            </p:cNvPr>
            <p:cNvSpPr/>
            <p:nvPr/>
          </p:nvSpPr>
          <p:spPr>
            <a:xfrm>
              <a:off x="627150" y="201731"/>
              <a:ext cx="179933" cy="277802"/>
            </a:xfrm>
            <a:custGeom>
              <a:avLst/>
              <a:gdLst>
                <a:gd name="connsiteX0" fmla="*/ 94378 w 179933"/>
                <a:gd name="connsiteY0" fmla="*/ 90890 h 277802"/>
                <a:gd name="connsiteX1" fmla="*/ 34319 w 179933"/>
                <a:gd name="connsiteY1" fmla="*/ 90890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8 h 277802"/>
                <a:gd name="connsiteX9" fmla="*/ 34319 w 179933"/>
                <a:gd name="connsiteY9" fmla="*/ 260455 h 277802"/>
                <a:gd name="connsiteX10" fmla="*/ 34319 w 179933"/>
                <a:gd name="connsiteY10" fmla="*/ 123630 h 277802"/>
                <a:gd name="connsiteX11" fmla="*/ 94378 w 179933"/>
                <a:gd name="connsiteY11" fmla="*/ 123630 h 277802"/>
                <a:gd name="connsiteX12" fmla="*/ 145612 w 179933"/>
                <a:gd name="connsiteY12" fmla="*/ 165166 h 277802"/>
                <a:gd name="connsiteX13" fmla="*/ 145612 w 179933"/>
                <a:gd name="connsiteY13" fmla="*/ 260699 h 277802"/>
                <a:gd name="connsiteX14" fmla="*/ 145612 w 179933"/>
                <a:gd name="connsiteY14" fmla="*/ 260699 h 277802"/>
                <a:gd name="connsiteX15" fmla="*/ 162772 w 179933"/>
                <a:gd name="connsiteY15" fmla="*/ 277802 h 277802"/>
                <a:gd name="connsiteX16" fmla="*/ 179932 w 179933"/>
                <a:gd name="connsiteY16" fmla="*/ 260699 h 277802"/>
                <a:gd name="connsiteX17" fmla="*/ 179932 w 179933"/>
                <a:gd name="connsiteY17" fmla="*/ 165166 h 277802"/>
                <a:gd name="connsiteX18" fmla="*/ 94378 w 179933"/>
                <a:gd name="connsiteY18" fmla="*/ 90890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0"/>
                  </a:moveTo>
                  <a:lnTo>
                    <a:pt x="34319" y="90890"/>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8"/>
                    <a:pt x="17160" y="277558"/>
                  </a:cubicBezTo>
                  <a:cubicBezTo>
                    <a:pt x="26720" y="277558"/>
                    <a:pt x="34319" y="269984"/>
                    <a:pt x="34319" y="260455"/>
                  </a:cubicBezTo>
                  <a:lnTo>
                    <a:pt x="34319" y="123630"/>
                  </a:lnTo>
                  <a:lnTo>
                    <a:pt x="94378" y="123630"/>
                  </a:lnTo>
                  <a:cubicBezTo>
                    <a:pt x="129923" y="123630"/>
                    <a:pt x="145612" y="139023"/>
                    <a:pt x="145612" y="165166"/>
                  </a:cubicBezTo>
                  <a:lnTo>
                    <a:pt x="145612" y="260699"/>
                  </a:lnTo>
                  <a:lnTo>
                    <a:pt x="145612" y="260699"/>
                  </a:lnTo>
                  <a:cubicBezTo>
                    <a:pt x="145612" y="270228"/>
                    <a:pt x="153212" y="277802"/>
                    <a:pt x="162772" y="277802"/>
                  </a:cubicBezTo>
                  <a:cubicBezTo>
                    <a:pt x="172332" y="277802"/>
                    <a:pt x="179932" y="270228"/>
                    <a:pt x="179932" y="260699"/>
                  </a:cubicBezTo>
                  <a:lnTo>
                    <a:pt x="179932" y="165166"/>
                  </a:lnTo>
                  <a:cubicBezTo>
                    <a:pt x="180177" y="118500"/>
                    <a:pt x="151986" y="90890"/>
                    <a:pt x="94378" y="90890"/>
                  </a:cubicBezTo>
                  <a:close/>
                </a:path>
              </a:pathLst>
            </a:custGeom>
            <a:solidFill>
              <a:srgbClr val="FFFFFF"/>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F330E1B6-4A03-264E-AF64-2AD90D35ADF6}"/>
                </a:ext>
              </a:extLst>
            </p:cNvPr>
            <p:cNvSpPr/>
            <p:nvPr/>
          </p:nvSpPr>
          <p:spPr>
            <a:xfrm>
              <a:off x="846549" y="294576"/>
              <a:ext cx="189737" cy="245794"/>
            </a:xfrm>
            <a:custGeom>
              <a:avLst/>
              <a:gdLst>
                <a:gd name="connsiteX0" fmla="*/ 125021 w 189737"/>
                <a:gd name="connsiteY0" fmla="*/ 0 h 245794"/>
                <a:gd name="connsiteX1" fmla="*/ 76238 w 189737"/>
                <a:gd name="connsiteY1" fmla="*/ 0 h 245794"/>
                <a:gd name="connsiteX2" fmla="*/ 0 w 189737"/>
                <a:gd name="connsiteY2" fmla="*/ 83805 h 245794"/>
                <a:gd name="connsiteX3" fmla="*/ 76238 w 189737"/>
                <a:gd name="connsiteY3" fmla="*/ 168098 h 245794"/>
                <a:gd name="connsiteX4" fmla="*/ 153947 w 189737"/>
                <a:gd name="connsiteY4" fmla="*/ 168098 h 245794"/>
                <a:gd name="connsiteX5" fmla="*/ 153947 w 189737"/>
                <a:gd name="connsiteY5" fmla="*/ 176161 h 245794"/>
                <a:gd name="connsiteX6" fmla="*/ 118892 w 189737"/>
                <a:gd name="connsiteY6" fmla="*/ 211833 h 245794"/>
                <a:gd name="connsiteX7" fmla="*/ 18140 w 189737"/>
                <a:gd name="connsiteY7" fmla="*/ 211833 h 245794"/>
                <a:gd name="connsiteX8" fmla="*/ 490 w 189737"/>
                <a:gd name="connsiteY8" fmla="*/ 228203 h 245794"/>
                <a:gd name="connsiteX9" fmla="*/ 16915 w 189737"/>
                <a:gd name="connsiteY9" fmla="*/ 245795 h 245794"/>
                <a:gd name="connsiteX10" fmla="*/ 18140 w 189737"/>
                <a:gd name="connsiteY10" fmla="*/ 245795 h 245794"/>
                <a:gd name="connsiteX11" fmla="*/ 123059 w 189737"/>
                <a:gd name="connsiteY11" fmla="*/ 245795 h 245794"/>
                <a:gd name="connsiteX12" fmla="*/ 189737 w 189737"/>
                <a:gd name="connsiteY12" fmla="*/ 176406 h 245794"/>
                <a:gd name="connsiteX13" fmla="*/ 189737 w 189737"/>
                <a:gd name="connsiteY13" fmla="*/ 75009 h 245794"/>
                <a:gd name="connsiteX14" fmla="*/ 125021 w 189737"/>
                <a:gd name="connsiteY14" fmla="*/ 0 h 245794"/>
                <a:gd name="connsiteX15" fmla="*/ 153947 w 189737"/>
                <a:gd name="connsiteY15" fmla="*/ 136091 h 245794"/>
                <a:gd name="connsiteX16" fmla="*/ 79670 w 189737"/>
                <a:gd name="connsiteY16" fmla="*/ 136091 h 245794"/>
                <a:gd name="connsiteX17" fmla="*/ 35545 w 189737"/>
                <a:gd name="connsiteY17" fmla="*/ 85026 h 245794"/>
                <a:gd name="connsiteX18" fmla="*/ 79670 w 189737"/>
                <a:gd name="connsiteY18" fmla="*/ 33962 h 245794"/>
                <a:gd name="connsiteX19" fmla="*/ 114725 w 189737"/>
                <a:gd name="connsiteY19" fmla="*/ 33962 h 245794"/>
                <a:gd name="connsiteX20" fmla="*/ 153947 w 189737"/>
                <a:gd name="connsiteY20" fmla="*/ 74765 h 245794"/>
                <a:gd name="connsiteX21" fmla="*/ 153947 w 189737"/>
                <a:gd name="connsiteY21" fmla="*/ 136091 h 24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4">
                  <a:moveTo>
                    <a:pt x="125021" y="0"/>
                  </a:moveTo>
                  <a:lnTo>
                    <a:pt x="76238" y="0"/>
                  </a:lnTo>
                  <a:cubicBezTo>
                    <a:pt x="29171" y="0"/>
                    <a:pt x="0" y="27121"/>
                    <a:pt x="0" y="83805"/>
                  </a:cubicBezTo>
                  <a:cubicBezTo>
                    <a:pt x="0" y="140489"/>
                    <a:pt x="29417" y="168098"/>
                    <a:pt x="76238" y="168098"/>
                  </a:cubicBezTo>
                  <a:lnTo>
                    <a:pt x="153947" y="168098"/>
                  </a:lnTo>
                  <a:lnTo>
                    <a:pt x="153947" y="176161"/>
                  </a:lnTo>
                  <a:cubicBezTo>
                    <a:pt x="153947" y="201327"/>
                    <a:pt x="145367" y="211833"/>
                    <a:pt x="118892" y="211833"/>
                  </a:cubicBezTo>
                  <a:lnTo>
                    <a:pt x="18140" y="211833"/>
                  </a:lnTo>
                  <a:cubicBezTo>
                    <a:pt x="8825" y="211589"/>
                    <a:pt x="735" y="218674"/>
                    <a:pt x="490" y="228203"/>
                  </a:cubicBezTo>
                  <a:cubicBezTo>
                    <a:pt x="245" y="237488"/>
                    <a:pt x="7354" y="245551"/>
                    <a:pt x="16915" y="245795"/>
                  </a:cubicBezTo>
                  <a:cubicBezTo>
                    <a:pt x="17405" y="245795"/>
                    <a:pt x="17895" y="245795"/>
                    <a:pt x="18140" y="245795"/>
                  </a:cubicBezTo>
                  <a:lnTo>
                    <a:pt x="123059" y="245795"/>
                  </a:lnTo>
                  <a:cubicBezTo>
                    <a:pt x="172332" y="245795"/>
                    <a:pt x="189737" y="226249"/>
                    <a:pt x="189737" y="176406"/>
                  </a:cubicBezTo>
                  <a:lnTo>
                    <a:pt x="189737" y="75009"/>
                  </a:lnTo>
                  <a:cubicBezTo>
                    <a:pt x="189492" y="24433"/>
                    <a:pt x="166939" y="0"/>
                    <a:pt x="125021" y="0"/>
                  </a:cubicBezTo>
                  <a:close/>
                  <a:moveTo>
                    <a:pt x="153947" y="136091"/>
                  </a:moveTo>
                  <a:lnTo>
                    <a:pt x="79670" y="136091"/>
                  </a:lnTo>
                  <a:cubicBezTo>
                    <a:pt x="49273" y="136091"/>
                    <a:pt x="35545" y="120699"/>
                    <a:pt x="35545" y="85026"/>
                  </a:cubicBezTo>
                  <a:cubicBezTo>
                    <a:pt x="35545" y="49354"/>
                    <a:pt x="49273" y="33962"/>
                    <a:pt x="79670" y="33962"/>
                  </a:cubicBezTo>
                  <a:lnTo>
                    <a:pt x="114725" y="33962"/>
                  </a:lnTo>
                  <a:cubicBezTo>
                    <a:pt x="142916" y="33962"/>
                    <a:pt x="153947" y="46178"/>
                    <a:pt x="153947" y="74765"/>
                  </a:cubicBezTo>
                  <a:lnTo>
                    <a:pt x="153947" y="136091"/>
                  </a:ln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1083B4C8-BA23-564E-9082-F0116C15703A}"/>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3 h 185201"/>
                <a:gd name="connsiteX8" fmla="*/ 125042 w 198583"/>
                <a:gd name="connsiteY8" fmla="*/ 107993 h 185201"/>
                <a:gd name="connsiteX9" fmla="*/ 151517 w 198583"/>
                <a:gd name="connsiteY9" fmla="*/ 128761 h 185201"/>
                <a:gd name="connsiteX10" fmla="*/ 127249 w 198583"/>
                <a:gd name="connsiteY10" fmla="*/ 149041 h 185201"/>
                <a:gd name="connsiteX11" fmla="*/ 18897 w 198583"/>
                <a:gd name="connsiteY11" fmla="*/ 149041 h 185201"/>
                <a:gd name="connsiteX12" fmla="*/ 22 w 198583"/>
                <a:gd name="connsiteY12" fmla="*/ 166388 h 185201"/>
                <a:gd name="connsiteX13" fmla="*/ 17427 w 198583"/>
                <a:gd name="connsiteY13" fmla="*/ 185201 h 185201"/>
                <a:gd name="connsiteX14" fmla="*/ 18652 w 198583"/>
                <a:gd name="connsiteY14" fmla="*/ 185201 h 185201"/>
                <a:gd name="connsiteX15" fmla="*/ 127249 w 198583"/>
                <a:gd name="connsiteY15" fmla="*/ 185201 h 185201"/>
                <a:gd name="connsiteX16" fmla="*/ 188043 w 198583"/>
                <a:gd name="connsiteY16" fmla="*/ 129006 h 185201"/>
                <a:gd name="connsiteX17" fmla="*/ 123817 w 198583"/>
                <a:gd name="connsiteY17" fmla="*/ 76719 h 185201"/>
                <a:gd name="connsiteX18" fmla="*/ 80182 w 198583"/>
                <a:gd name="connsiteY18" fmla="*/ 76719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3"/>
                    <a:pt x="81163" y="107993"/>
                  </a:cubicBezTo>
                  <a:lnTo>
                    <a:pt x="125042" y="107993"/>
                  </a:lnTo>
                  <a:cubicBezTo>
                    <a:pt x="143673" y="107993"/>
                    <a:pt x="151517" y="113857"/>
                    <a:pt x="151517" y="128761"/>
                  </a:cubicBezTo>
                  <a:cubicBezTo>
                    <a:pt x="151517" y="143665"/>
                    <a:pt x="144408" y="149041"/>
                    <a:pt x="127249" y="149041"/>
                  </a:cubicBezTo>
                  <a:lnTo>
                    <a:pt x="18897" y="149041"/>
                  </a:lnTo>
                  <a:cubicBezTo>
                    <a:pt x="8847" y="148552"/>
                    <a:pt x="512" y="156371"/>
                    <a:pt x="22" y="166388"/>
                  </a:cubicBezTo>
                  <a:cubicBezTo>
                    <a:pt x="-469" y="176406"/>
                    <a:pt x="7376" y="184713"/>
                    <a:pt x="17427" y="185201"/>
                  </a:cubicBezTo>
                  <a:cubicBezTo>
                    <a:pt x="17917" y="185201"/>
                    <a:pt x="18407" y="185201"/>
                    <a:pt x="18652" y="185201"/>
                  </a:cubicBezTo>
                  <a:lnTo>
                    <a:pt x="127249" y="185201"/>
                  </a:lnTo>
                  <a:cubicBezTo>
                    <a:pt x="170883" y="185201"/>
                    <a:pt x="188043" y="161990"/>
                    <a:pt x="188043" y="129006"/>
                  </a:cubicBezTo>
                  <a:cubicBezTo>
                    <a:pt x="188043" y="100175"/>
                    <a:pt x="175051" y="76719"/>
                    <a:pt x="123817" y="76719"/>
                  </a:cubicBezTo>
                  <a:lnTo>
                    <a:pt x="80182" y="76719"/>
                  </a:lnTo>
                  <a:cubicBezTo>
                    <a:pt x="59345" y="76719"/>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C2081F65-6F27-FF42-872C-249EACFDD6BB}"/>
                </a:ext>
              </a:extLst>
            </p:cNvPr>
            <p:cNvSpPr/>
            <p:nvPr/>
          </p:nvSpPr>
          <p:spPr>
            <a:xfrm>
              <a:off x="212162" y="254960"/>
              <a:ext cx="179378" cy="142203"/>
            </a:xfrm>
            <a:custGeom>
              <a:avLst/>
              <a:gdLst>
                <a:gd name="connsiteX0" fmla="*/ 161025 w 179378"/>
                <a:gd name="connsiteY0" fmla="*/ 2234 h 142203"/>
                <a:gd name="connsiteX1" fmla="*/ 4381 w 179378"/>
                <a:gd name="connsiteY1" fmla="*/ 122200 h 142203"/>
                <a:gd name="connsiteX2" fmla="*/ 2420 w 179378"/>
                <a:gd name="connsiteY2" fmla="*/ 137837 h 142203"/>
                <a:gd name="connsiteX3" fmla="*/ 18109 w 179378"/>
                <a:gd name="connsiteY3" fmla="*/ 139791 h 142203"/>
                <a:gd name="connsiteX4" fmla="*/ 174998 w 179378"/>
                <a:gd name="connsiteY4" fmla="*/ 19826 h 142203"/>
                <a:gd name="connsiteX5" fmla="*/ 176959 w 179378"/>
                <a:gd name="connsiteY5" fmla="*/ 4189 h 142203"/>
                <a:gd name="connsiteX6" fmla="*/ 176959 w 179378"/>
                <a:gd name="connsiteY6" fmla="*/ 4189 h 142203"/>
                <a:gd name="connsiteX7" fmla="*/ 161025 w 179378"/>
                <a:gd name="connsiteY7" fmla="*/ 2234 h 142203"/>
                <a:gd name="connsiteX8" fmla="*/ 161025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025" y="2234"/>
                  </a:moveTo>
                  <a:lnTo>
                    <a:pt x="4381" y="122200"/>
                  </a:lnTo>
                  <a:cubicBezTo>
                    <a:pt x="-521" y="125865"/>
                    <a:pt x="-1502" y="132950"/>
                    <a:pt x="2420" y="137837"/>
                  </a:cubicBezTo>
                  <a:cubicBezTo>
                    <a:pt x="6342" y="142723"/>
                    <a:pt x="13206" y="143701"/>
                    <a:pt x="18109" y="139791"/>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1FD6779C-7BC2-A44F-BBC7-FCEFFDA18BF6}"/>
                </a:ext>
              </a:extLst>
            </p:cNvPr>
            <p:cNvSpPr/>
            <p:nvPr/>
          </p:nvSpPr>
          <p:spPr>
            <a:xfrm>
              <a:off x="212162" y="298272"/>
              <a:ext cx="191947" cy="152154"/>
            </a:xfrm>
            <a:custGeom>
              <a:avLst/>
              <a:gdLst>
                <a:gd name="connsiteX0" fmla="*/ 189706 w 191947"/>
                <a:gd name="connsiteY0" fmla="*/ 4367 h 152154"/>
                <a:gd name="connsiteX1" fmla="*/ 174017 w 191947"/>
                <a:gd name="connsiteY1" fmla="*/ 2412 h 152154"/>
                <a:gd name="connsiteX2" fmla="*/ 4381 w 191947"/>
                <a:gd name="connsiteY2" fmla="*/ 132151 h 152154"/>
                <a:gd name="connsiteX3" fmla="*/ 2420 w 191947"/>
                <a:gd name="connsiteY3" fmla="*/ 147788 h 152154"/>
                <a:gd name="connsiteX4" fmla="*/ 18109 w 191947"/>
                <a:gd name="connsiteY4" fmla="*/ 149743 h 152154"/>
                <a:gd name="connsiteX5" fmla="*/ 187745 w 191947"/>
                <a:gd name="connsiteY5" fmla="*/ 20004 h 152154"/>
                <a:gd name="connsiteX6" fmla="*/ 189706 w 191947"/>
                <a:gd name="connsiteY6" fmla="*/ 4367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4">
                  <a:moveTo>
                    <a:pt x="189706" y="4367"/>
                  </a:moveTo>
                  <a:cubicBezTo>
                    <a:pt x="186029" y="-520"/>
                    <a:pt x="178920" y="-1497"/>
                    <a:pt x="174017" y="2412"/>
                  </a:cubicBezTo>
                  <a:lnTo>
                    <a:pt x="4381" y="132151"/>
                  </a:lnTo>
                  <a:cubicBezTo>
                    <a:pt x="-521" y="135816"/>
                    <a:pt x="-1502" y="142901"/>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5277D5CB-F415-3946-A76E-A4FC43E53307}"/>
                </a:ext>
              </a:extLst>
            </p:cNvPr>
            <p:cNvSpPr/>
            <p:nvPr/>
          </p:nvSpPr>
          <p:spPr>
            <a:xfrm>
              <a:off x="211377" y="201976"/>
              <a:ext cx="282698" cy="159444"/>
            </a:xfrm>
            <a:custGeom>
              <a:avLst/>
              <a:gdLst>
                <a:gd name="connsiteX0" fmla="*/ 2225 w 282698"/>
                <a:gd name="connsiteY0" fmla="*/ 137802 h 159444"/>
                <a:gd name="connsiteX1" fmla="*/ 17914 w 282698"/>
                <a:gd name="connsiteY1" fmla="*/ 139756 h 159444"/>
                <a:gd name="connsiteX2" fmla="*/ 17914 w 282698"/>
                <a:gd name="connsiteY2" fmla="*/ 139756 h 159444"/>
                <a:gd name="connsiteX3" fmla="*/ 167938 w 282698"/>
                <a:gd name="connsiteY3" fmla="*/ 25166 h 159444"/>
                <a:gd name="connsiteX4" fmla="*/ 253492 w 282698"/>
                <a:gd name="connsiteY4" fmla="*/ 90402 h 159444"/>
                <a:gd name="connsiteX5" fmla="*/ 190001 w 282698"/>
                <a:gd name="connsiteY5" fmla="*/ 139023 h 159444"/>
                <a:gd name="connsiteX6" fmla="*/ 186814 w 282698"/>
                <a:gd name="connsiteY6" fmla="*/ 154416 h 159444"/>
                <a:gd name="connsiteX7" fmla="*/ 202258 w 282698"/>
                <a:gd name="connsiteY7" fmla="*/ 157592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4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8"/>
                    <a:pt x="13011" y="143665"/>
                    <a:pt x="17914" y="139756"/>
                  </a:cubicBezTo>
                  <a:cubicBezTo>
                    <a:pt x="17914" y="139756"/>
                    <a:pt x="17914" y="139756"/>
                    <a:pt x="17914" y="139756"/>
                  </a:cubicBezTo>
                  <a:lnTo>
                    <a:pt x="167938" y="25166"/>
                  </a:lnTo>
                  <a:lnTo>
                    <a:pt x="253492" y="90402"/>
                  </a:lnTo>
                  <a:lnTo>
                    <a:pt x="190001" y="139023"/>
                  </a:lnTo>
                  <a:cubicBezTo>
                    <a:pt x="184853" y="142444"/>
                    <a:pt x="183382" y="149285"/>
                    <a:pt x="186814" y="154416"/>
                  </a:cubicBezTo>
                  <a:cubicBezTo>
                    <a:pt x="190246" y="159547"/>
                    <a:pt x="197110" y="161013"/>
                    <a:pt x="202258" y="157592"/>
                  </a:cubicBezTo>
                  <a:cubicBezTo>
                    <a:pt x="202748" y="157348"/>
                    <a:pt x="203238" y="156859"/>
                    <a:pt x="203483" y="156615"/>
                  </a:cubicBezTo>
                  <a:lnTo>
                    <a:pt x="278496" y="99198"/>
                  </a:lnTo>
                  <a:lnTo>
                    <a:pt x="278496" y="99198"/>
                  </a:lnTo>
                  <a:lnTo>
                    <a:pt x="279231" y="98465"/>
                  </a:lnTo>
                  <a:lnTo>
                    <a:pt x="279231" y="98465"/>
                  </a:lnTo>
                  <a:cubicBezTo>
                    <a:pt x="279721" y="97976"/>
                    <a:pt x="279967" y="97732"/>
                    <a:pt x="280457" y="97243"/>
                  </a:cubicBezTo>
                  <a:cubicBezTo>
                    <a:pt x="284134" y="92356"/>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4"/>
                  </a:lnTo>
                  <a:cubicBezTo>
                    <a:pt x="-472" y="125829"/>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FC161830-0848-B147-8179-D371B0231A02}"/>
                </a:ext>
              </a:extLst>
            </p:cNvPr>
            <p:cNvSpPr/>
            <p:nvPr/>
          </p:nvSpPr>
          <p:spPr>
            <a:xfrm>
              <a:off x="369541" y="344873"/>
              <a:ext cx="179378" cy="142203"/>
            </a:xfrm>
            <a:custGeom>
              <a:avLst/>
              <a:gdLst>
                <a:gd name="connsiteX0" fmla="*/ 161270 w 179378"/>
                <a:gd name="connsiteY0" fmla="*/ 2234 h 142203"/>
                <a:gd name="connsiteX1" fmla="*/ 4381 w 179378"/>
                <a:gd name="connsiteY1" fmla="*/ 122200 h 142203"/>
                <a:gd name="connsiteX2" fmla="*/ 2420 w 179378"/>
                <a:gd name="connsiteY2" fmla="*/ 137837 h 142203"/>
                <a:gd name="connsiteX3" fmla="*/ 2420 w 179378"/>
                <a:gd name="connsiteY3" fmla="*/ 137837 h 142203"/>
                <a:gd name="connsiteX4" fmla="*/ 18109 w 179378"/>
                <a:gd name="connsiteY4" fmla="*/ 139791 h 142203"/>
                <a:gd name="connsiteX5" fmla="*/ 174998 w 179378"/>
                <a:gd name="connsiteY5" fmla="*/ 19826 h 142203"/>
                <a:gd name="connsiteX6" fmla="*/ 176959 w 179378"/>
                <a:gd name="connsiteY6" fmla="*/ 4189 h 142203"/>
                <a:gd name="connsiteX7" fmla="*/ 161270 w 179378"/>
                <a:gd name="connsiteY7" fmla="*/ 2234 h 142203"/>
                <a:gd name="connsiteX8" fmla="*/ 161270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270" y="2234"/>
                  </a:moveTo>
                  <a:lnTo>
                    <a:pt x="4381" y="122200"/>
                  </a:lnTo>
                  <a:cubicBezTo>
                    <a:pt x="-521" y="125865"/>
                    <a:pt x="-1502" y="132950"/>
                    <a:pt x="2420" y="137837"/>
                  </a:cubicBezTo>
                  <a:lnTo>
                    <a:pt x="2420" y="137837"/>
                  </a:lnTo>
                  <a:cubicBezTo>
                    <a:pt x="6097" y="142723"/>
                    <a:pt x="13206" y="143701"/>
                    <a:pt x="18109" y="139791"/>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9730B09C-CFB6-4B45-A11E-3494F90FBDCA}"/>
                </a:ext>
              </a:extLst>
            </p:cNvPr>
            <p:cNvSpPr/>
            <p:nvPr/>
          </p:nvSpPr>
          <p:spPr>
            <a:xfrm>
              <a:off x="356744" y="291431"/>
              <a:ext cx="192175" cy="152154"/>
            </a:xfrm>
            <a:custGeom>
              <a:avLst/>
              <a:gdLst>
                <a:gd name="connsiteX0" fmla="*/ 2225 w 192175"/>
                <a:gd name="connsiteY0" fmla="*/ 147788 h 152154"/>
                <a:gd name="connsiteX1" fmla="*/ 17914 w 192175"/>
                <a:gd name="connsiteY1" fmla="*/ 149743 h 152154"/>
                <a:gd name="connsiteX2" fmla="*/ 187795 w 192175"/>
                <a:gd name="connsiteY2" fmla="*/ 20004 h 152154"/>
                <a:gd name="connsiteX3" fmla="*/ 189756 w 192175"/>
                <a:gd name="connsiteY3" fmla="*/ 4367 h 152154"/>
                <a:gd name="connsiteX4" fmla="*/ 174067 w 192175"/>
                <a:gd name="connsiteY4" fmla="*/ 2412 h 152154"/>
                <a:gd name="connsiteX5" fmla="*/ 4431 w 192175"/>
                <a:gd name="connsiteY5" fmla="*/ 132151 h 152154"/>
                <a:gd name="connsiteX6" fmla="*/ 2225 w 192175"/>
                <a:gd name="connsiteY6" fmla="*/ 147788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4">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1"/>
                    <a:pt x="2225" y="147788"/>
                  </a:cubicBez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C9FE1F7F-78A1-C844-8CF1-6A8DA18997A9}"/>
                </a:ext>
              </a:extLst>
            </p:cNvPr>
            <p:cNvSpPr/>
            <p:nvPr/>
          </p:nvSpPr>
          <p:spPr>
            <a:xfrm>
              <a:off x="266516" y="380855"/>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5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2 h 159027"/>
                <a:gd name="connsiteX11" fmla="*/ 3467 w 282960"/>
                <a:gd name="connsiteY11" fmla="*/ 60562 h 159027"/>
                <a:gd name="connsiteX12" fmla="*/ 2242 w 282960"/>
                <a:gd name="connsiteY12" fmla="*/ 61784 h 159027"/>
                <a:gd name="connsiteX13" fmla="*/ 4203 w 282960"/>
                <a:gd name="connsiteY13" fmla="*/ 77421 h 159027"/>
                <a:gd name="connsiteX14" fmla="*/ 108141 w 282960"/>
                <a:gd name="connsiteY14" fmla="*/ 156828 h 159027"/>
                <a:gd name="connsiteX15" fmla="*/ 113535 w 282960"/>
                <a:gd name="connsiteY15" fmla="*/ 159027 h 159027"/>
                <a:gd name="connsiteX16" fmla="*/ 113535 w 282960"/>
                <a:gd name="connsiteY16" fmla="*/ 159027 h 159027"/>
                <a:gd name="connsiteX17" fmla="*/ 114515 w 282960"/>
                <a:gd name="connsiteY17" fmla="*/ 159027 h 159027"/>
                <a:gd name="connsiteX18" fmla="*/ 115496 w 282960"/>
                <a:gd name="connsiteY18" fmla="*/ 159027 h 159027"/>
                <a:gd name="connsiteX19" fmla="*/ 116476 w 282960"/>
                <a:gd name="connsiteY19" fmla="*/ 159027 h 159027"/>
                <a:gd name="connsiteX20" fmla="*/ 116476 w 282960"/>
                <a:gd name="connsiteY20" fmla="*/ 159027 h 159027"/>
                <a:gd name="connsiteX21" fmla="*/ 121869 w 282960"/>
                <a:gd name="connsiteY21" fmla="*/ 156828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5"/>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2"/>
                  </a:cubicBezTo>
                  <a:lnTo>
                    <a:pt x="3467" y="60562"/>
                  </a:lnTo>
                  <a:cubicBezTo>
                    <a:pt x="2977" y="61051"/>
                    <a:pt x="2732" y="61295"/>
                    <a:pt x="2242" y="61784"/>
                  </a:cubicBezTo>
                  <a:cubicBezTo>
                    <a:pt x="-1435" y="66671"/>
                    <a:pt x="-455" y="73512"/>
                    <a:pt x="4203" y="77421"/>
                  </a:cubicBezTo>
                  <a:lnTo>
                    <a:pt x="108141" y="156828"/>
                  </a:lnTo>
                  <a:cubicBezTo>
                    <a:pt x="109612" y="158050"/>
                    <a:pt x="111573" y="158783"/>
                    <a:pt x="113535" y="159027"/>
                  </a:cubicBezTo>
                  <a:lnTo>
                    <a:pt x="113535" y="159027"/>
                  </a:lnTo>
                  <a:lnTo>
                    <a:pt x="114515" y="159027"/>
                  </a:lnTo>
                  <a:lnTo>
                    <a:pt x="115496" y="159027"/>
                  </a:lnTo>
                  <a:lnTo>
                    <a:pt x="116476" y="159027"/>
                  </a:lnTo>
                  <a:lnTo>
                    <a:pt x="116476" y="159027"/>
                  </a:lnTo>
                  <a:cubicBezTo>
                    <a:pt x="118437" y="158783"/>
                    <a:pt x="120153" y="158050"/>
                    <a:pt x="121869" y="156828"/>
                  </a:cubicBezTo>
                  <a:lnTo>
                    <a:pt x="278758" y="36863"/>
                  </a:lnTo>
                  <a:cubicBezTo>
                    <a:pt x="283416" y="33198"/>
                    <a:pt x="284396" y="26356"/>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4648224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2 Image v2">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096000" y="0"/>
            <a:ext cx="6095996"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1135021"/>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2086192"/>
            <a:ext cx="4521949" cy="236860"/>
          </a:xfrm>
          <a:prstGeom prst="rect">
            <a:avLst/>
          </a:prstGeom>
        </p:spPr>
        <p:txBody>
          <a:bodyPr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1809073"/>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3" name="Graphic 7">
            <a:extLst>
              <a:ext uri="{FF2B5EF4-FFF2-40B4-BE49-F238E27FC236}">
                <a16:creationId xmlns:a16="http://schemas.microsoft.com/office/drawing/2014/main" id="{0611B7BE-B9BD-DC4B-85AD-B596529A45C3}"/>
              </a:ext>
            </a:extLst>
          </p:cNvPr>
          <p:cNvGrpSpPr/>
          <p:nvPr/>
        </p:nvGrpSpPr>
        <p:grpSpPr>
          <a:xfrm>
            <a:off x="211377" y="201731"/>
            <a:ext cx="1064164" cy="338640"/>
            <a:chOff x="211377" y="201731"/>
            <a:chExt cx="1064164" cy="338640"/>
          </a:xfrm>
          <a:solidFill>
            <a:srgbClr val="9798A5">
              <a:alpha val="60000"/>
            </a:srgbClr>
          </a:solidFill>
        </p:grpSpPr>
        <p:sp>
          <p:nvSpPr>
            <p:cNvPr id="4" name="Freeform 3">
              <a:extLst>
                <a:ext uri="{FF2B5EF4-FFF2-40B4-BE49-F238E27FC236}">
                  <a16:creationId xmlns:a16="http://schemas.microsoft.com/office/drawing/2014/main" id="{2F0C482D-2F0A-6049-94EC-19B078DF917A}"/>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D177C24C-3767-524D-A96C-09BCA1811C86}"/>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FE209B46-99E8-8B4D-98B8-6CCAA64A63F9}"/>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1905F0C1-CD09-654A-B009-8E95DD1CC110}"/>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47DBF896-3395-3445-8F72-BE6F45D77811}"/>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58157214-E5EB-0E49-B859-0A1A22E90CBD}"/>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00C681F2-99E4-A541-ACF4-650E0B4777C8}"/>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53226713-62A5-6D49-A3E8-6EEBCE9532D8}"/>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6E6F28A6-FE1F-DF43-9B2D-0486F78EFB26}"/>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67917601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0/50 Headline + Paragraph">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AC5E193-9657-674E-AA00-73F37EF3DBCC}"/>
              </a:ext>
            </a:extLst>
          </p:cNvPr>
          <p:cNvSpPr>
            <a:spLocks noGrp="1"/>
          </p:cNvSpPr>
          <p:nvPr>
            <p:ph type="ctrTitle" hasCustomPrompt="1"/>
          </p:nvPr>
        </p:nvSpPr>
        <p:spPr>
          <a:xfrm>
            <a:off x="787024" y="1942446"/>
            <a:ext cx="4521949" cy="1046440"/>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3400" b="1" kern="1200" dirty="0">
                <a:solidFill>
                  <a:schemeClr val="tx1"/>
                </a:solidFill>
                <a:latin typeface="Raleway ExtraBold" panose="020B0003030101060003" pitchFamily="34" charset="0"/>
                <a:ea typeface="+mj-ea"/>
                <a:cs typeface="+mj-cs"/>
              </a:defRPr>
            </a:lvl1pPr>
          </a:lstStyle>
          <a:p>
            <a:r>
              <a:rPr lang="en-US" dirty="0"/>
              <a:t>Click here to edit headline</a:t>
            </a:r>
          </a:p>
        </p:txBody>
      </p:sp>
      <p:sp>
        <p:nvSpPr>
          <p:cNvPr id="10" name="Text Placeholder 10">
            <a:extLst>
              <a:ext uri="{FF2B5EF4-FFF2-40B4-BE49-F238E27FC236}">
                <a16:creationId xmlns:a16="http://schemas.microsoft.com/office/drawing/2014/main" id="{CAF2AA81-3F98-B542-B98B-A30312B089F9}"/>
              </a:ext>
            </a:extLst>
          </p:cNvPr>
          <p:cNvSpPr>
            <a:spLocks noGrp="1"/>
          </p:cNvSpPr>
          <p:nvPr>
            <p:ph type="body" sz="quarter" idx="14" hasCustomPrompt="1"/>
          </p:nvPr>
        </p:nvSpPr>
        <p:spPr>
          <a:xfrm>
            <a:off x="787024" y="3524558"/>
            <a:ext cx="4521949" cy="1077026"/>
          </a:xfrm>
          <a:prstGeom prst="rect">
            <a:avLst/>
          </a:prstGeom>
        </p:spPr>
        <p:txBody>
          <a:bodyPr lIns="0" tIns="0" rIns="0" bIns="0">
            <a:spAutoFit/>
          </a:bodyPr>
          <a:lstStyle>
            <a:lvl1pPr marL="0" indent="0">
              <a:lnSpc>
                <a:spcPct val="120000"/>
              </a:lnSpc>
              <a:spcAft>
                <a:spcPts val="600"/>
              </a:spcAft>
              <a:buNone/>
              <a:defRPr sz="2000" b="0" i="0">
                <a:solidFill>
                  <a:schemeClr val="tx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endParaRPr lang="en-US" dirty="0"/>
          </a:p>
        </p:txBody>
      </p:sp>
      <p:cxnSp>
        <p:nvCxnSpPr>
          <p:cNvPr id="12" name="Straight Connector 11">
            <a:extLst>
              <a:ext uri="{FF2B5EF4-FFF2-40B4-BE49-F238E27FC236}">
                <a16:creationId xmlns:a16="http://schemas.microsoft.com/office/drawing/2014/main" id="{8584976A-3E5D-4B41-B9D0-97D7F66F8566}"/>
              </a:ext>
            </a:extLst>
          </p:cNvPr>
          <p:cNvCxnSpPr>
            <a:cxnSpLocks/>
          </p:cNvCxnSpPr>
          <p:nvPr userDrawn="1"/>
        </p:nvCxnSpPr>
        <p:spPr>
          <a:xfrm>
            <a:off x="787024" y="32474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3" name="Content Placeholder 4">
            <a:extLst>
              <a:ext uri="{FF2B5EF4-FFF2-40B4-BE49-F238E27FC236}">
                <a16:creationId xmlns:a16="http://schemas.microsoft.com/office/drawing/2014/main" id="{3BC1F946-C7D2-334F-9A34-F7FAB86D1AAA}"/>
              </a:ext>
            </a:extLst>
          </p:cNvPr>
          <p:cNvSpPr>
            <a:spLocks noGrp="1"/>
          </p:cNvSpPr>
          <p:nvPr>
            <p:ph sz="quarter" idx="15" hasCustomPrompt="1"/>
          </p:nvPr>
        </p:nvSpPr>
        <p:spPr>
          <a:xfrm>
            <a:off x="6096000" y="1495619"/>
            <a:ext cx="5499100" cy="4624763"/>
          </a:xfrm>
          <a:prstGeom prst="rect">
            <a:avLst/>
          </a:prstGeom>
        </p:spPr>
        <p:txBody>
          <a:bodyPr/>
          <a:lstStyle>
            <a:lvl1pPr marL="0" marR="0" indent="0" algn="l" defTabSz="914400" rtl="0" eaLnBrk="1" fontAlgn="auto" latinLnBrk="0" hangingPunct="1">
              <a:lnSpc>
                <a:spcPct val="150000"/>
              </a:lnSpc>
              <a:spcBef>
                <a:spcPts val="0"/>
              </a:spcBef>
              <a:spcAft>
                <a:spcPts val="1200"/>
              </a:spcAft>
              <a:buClr>
                <a:srgbClr val="353746"/>
              </a:buClr>
              <a:buSzTx/>
              <a:buFont typeface="Wingdings" panose="05000000000000000000" pitchFamily="2" charset="2"/>
              <a:buNone/>
              <a:tabLst/>
              <a:defRPr lang="en-US" b="0" i="0" u="none" strike="noStrike" smtClean="0">
                <a:solidFill>
                  <a:schemeClr val="tx1"/>
                </a:solidFill>
                <a:effectLst/>
              </a:defRPr>
            </a:lvl1pPr>
            <a:lvl2pPr marL="225425" indent="0">
              <a:buNone/>
              <a:defRPr>
                <a:solidFill>
                  <a:schemeClr val="bg1"/>
                </a:solidFill>
              </a:defRPr>
            </a:lvl2pPr>
            <a:lvl3pPr marL="465137" indent="0">
              <a:buNone/>
              <a:defRPr>
                <a:solidFill>
                  <a:schemeClr val="bg1"/>
                </a:solidFill>
              </a:defRPr>
            </a:lvl3pPr>
            <a:lvl4pPr marL="688975" indent="0">
              <a:buNone/>
              <a:defRPr>
                <a:solidFill>
                  <a:schemeClr val="bg1"/>
                </a:solidFill>
              </a:defRPr>
            </a:lvl4pPr>
            <a:lvl5pPr marL="914400" indent="0">
              <a:buNone/>
              <a:defRPr>
                <a:solidFill>
                  <a:schemeClr val="bg1"/>
                </a:solidFill>
              </a:defRPr>
            </a:lvl5pPr>
          </a:lstStyle>
          <a:p>
            <a:pPr lvl="0"/>
            <a:r>
              <a:rPr lang="en-US" dirty="0"/>
              <a:t>Click to edit…Lorem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a:p>
            <a:pPr marL="0" marR="0" lvl="0" indent="0" algn="l" defTabSz="914400" rtl="0" eaLnBrk="1" fontAlgn="auto" latinLnBrk="0" hangingPunct="1">
              <a:lnSpc>
                <a:spcPct val="150000"/>
              </a:lnSpc>
              <a:spcBef>
                <a:spcPts val="0"/>
              </a:spcBef>
              <a:spcAft>
                <a:spcPts val="600"/>
              </a:spcAft>
              <a:buClr>
                <a:srgbClr val="353746"/>
              </a:buClr>
              <a:buSzTx/>
              <a:buFont typeface="Wingdings" panose="05000000000000000000" pitchFamily="2" charset="2"/>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a:t>
            </a:r>
            <a:r>
              <a:rPr lang="en-US" dirty="0"/>
              <a:t>.</a:t>
            </a:r>
          </a:p>
        </p:txBody>
      </p:sp>
      <p:grpSp>
        <p:nvGrpSpPr>
          <p:cNvPr id="2" name="Graphic 8">
            <a:extLst>
              <a:ext uri="{FF2B5EF4-FFF2-40B4-BE49-F238E27FC236}">
                <a16:creationId xmlns:a16="http://schemas.microsoft.com/office/drawing/2014/main" id="{FD8695F6-A70C-B44E-B9D2-BEBB01E21493}"/>
              </a:ext>
            </a:extLst>
          </p:cNvPr>
          <p:cNvGrpSpPr/>
          <p:nvPr/>
        </p:nvGrpSpPr>
        <p:grpSpPr>
          <a:xfrm>
            <a:off x="211377" y="201731"/>
            <a:ext cx="1064164" cy="338640"/>
            <a:chOff x="211377" y="201731"/>
            <a:chExt cx="1064164" cy="338640"/>
          </a:xfrm>
          <a:solidFill>
            <a:srgbClr val="9798A5">
              <a:alpha val="60000"/>
            </a:srgbClr>
          </a:solidFill>
        </p:grpSpPr>
        <p:sp>
          <p:nvSpPr>
            <p:cNvPr id="3" name="Freeform 2">
              <a:extLst>
                <a:ext uri="{FF2B5EF4-FFF2-40B4-BE49-F238E27FC236}">
                  <a16:creationId xmlns:a16="http://schemas.microsoft.com/office/drawing/2014/main" id="{F120DD5F-AA02-9B4C-B323-AC0E85DCD348}"/>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A910140D-C019-6B49-AB99-3CF00A213562}"/>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C87C27A4-3612-E54B-B7E4-6AD1CC6C5415}"/>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D3361582-EF9B-9C40-8BC9-D21F5E41EE6B}"/>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3621DDB7-CC4F-9C4D-A987-17CB96A53D2F}"/>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D23800D1-7483-D64C-9957-6360173A9EAD}"/>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85735441-4385-D048-A97B-477C486E139A}"/>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51CEE446-1C3C-4843-9E3B-6C03CD516BD9}"/>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B87EE8F-C514-3042-8D9A-4FDFFA943C1D}"/>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4902025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0/50 Headline + Paragraph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1942445"/>
            <a:ext cx="4521949" cy="1046440"/>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3400" b="1" kern="1200" dirty="0">
                <a:solidFill>
                  <a:schemeClr val="bg1"/>
                </a:solidFill>
                <a:latin typeface="Raleway ExtraBold" panose="020B0003030101060003" pitchFamily="34" charset="0"/>
                <a:ea typeface="+mj-ea"/>
                <a:cs typeface="+mj-cs"/>
              </a:defRPr>
            </a:lvl1pPr>
          </a:lstStyle>
          <a:p>
            <a:r>
              <a:rPr lang="en-US" dirty="0"/>
              <a:t>Click here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524558"/>
            <a:ext cx="4521949" cy="1077026"/>
          </a:xfrm>
          <a:prstGeom prst="rect">
            <a:avLst/>
          </a:prstGeom>
        </p:spPr>
        <p:txBody>
          <a:bodyPr lIns="0" tIns="0" rIns="0" bIns="0">
            <a:spAutoFit/>
          </a:bodyPr>
          <a:lstStyle>
            <a:lvl1pPr marL="0" indent="0">
              <a:lnSpc>
                <a:spcPct val="120000"/>
              </a:lnSpc>
              <a:spcAft>
                <a:spcPts val="6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endParaRPr lang="en-US" dirty="0"/>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2474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B2425618-A8F1-194D-8B57-551D4FA12E7F}"/>
              </a:ext>
            </a:extLst>
          </p:cNvPr>
          <p:cNvSpPr>
            <a:spLocks noGrp="1"/>
          </p:cNvSpPr>
          <p:nvPr>
            <p:ph sz="quarter" idx="15" hasCustomPrompt="1"/>
          </p:nvPr>
        </p:nvSpPr>
        <p:spPr>
          <a:xfrm>
            <a:off x="6096000" y="1495619"/>
            <a:ext cx="5499100" cy="4624763"/>
          </a:xfrm>
          <a:prstGeom prst="rect">
            <a:avLst/>
          </a:prstGeom>
        </p:spPr>
        <p:txBody>
          <a:bodyPr/>
          <a:lstStyle>
            <a:lvl1pPr marL="0" marR="0" indent="0" algn="l" defTabSz="914400" rtl="0" eaLnBrk="1" fontAlgn="auto" latinLnBrk="0" hangingPunct="1">
              <a:lnSpc>
                <a:spcPct val="150000"/>
              </a:lnSpc>
              <a:spcBef>
                <a:spcPts val="0"/>
              </a:spcBef>
              <a:spcAft>
                <a:spcPts val="1200"/>
              </a:spcAft>
              <a:buClr>
                <a:srgbClr val="353746"/>
              </a:buClr>
              <a:buSzTx/>
              <a:buFont typeface="Wingdings" panose="05000000000000000000" pitchFamily="2" charset="2"/>
              <a:buNone/>
              <a:tabLst/>
              <a:defRPr lang="en-US" b="0" i="0" u="none" strike="noStrike" smtClean="0">
                <a:solidFill>
                  <a:schemeClr val="bg1"/>
                </a:solidFill>
                <a:effectLst/>
              </a:defRPr>
            </a:lvl1pPr>
            <a:lvl2pPr marL="225425" indent="0">
              <a:buNone/>
              <a:defRPr>
                <a:solidFill>
                  <a:schemeClr val="bg1"/>
                </a:solidFill>
              </a:defRPr>
            </a:lvl2pPr>
            <a:lvl3pPr marL="465137" indent="0">
              <a:buNone/>
              <a:defRPr>
                <a:solidFill>
                  <a:schemeClr val="bg1"/>
                </a:solidFill>
              </a:defRPr>
            </a:lvl3pPr>
            <a:lvl4pPr marL="688975" indent="0">
              <a:buNone/>
              <a:defRPr>
                <a:solidFill>
                  <a:schemeClr val="bg1"/>
                </a:solidFill>
              </a:defRPr>
            </a:lvl4pPr>
            <a:lvl5pPr marL="914400" indent="0">
              <a:buNone/>
              <a:defRPr>
                <a:solidFill>
                  <a:schemeClr val="bg1"/>
                </a:solidFill>
              </a:defRPr>
            </a:lvl5pPr>
          </a:lstStyle>
          <a:p>
            <a:pPr lvl="0"/>
            <a:r>
              <a:rPr lang="en-US" dirty="0"/>
              <a:t>Click to edit…Lorem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a:p>
            <a:pPr marL="0" marR="0" lvl="0" indent="0" algn="l" defTabSz="914400" rtl="0" eaLnBrk="1" fontAlgn="auto" latinLnBrk="0" hangingPunct="1">
              <a:lnSpc>
                <a:spcPct val="150000"/>
              </a:lnSpc>
              <a:spcBef>
                <a:spcPts val="0"/>
              </a:spcBef>
              <a:spcAft>
                <a:spcPts val="600"/>
              </a:spcAft>
              <a:buClr>
                <a:srgbClr val="353746"/>
              </a:buClr>
              <a:buSzTx/>
              <a:buFont typeface="Wingdings" panose="05000000000000000000" pitchFamily="2" charset="2"/>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a:t>
            </a:r>
            <a:r>
              <a:rPr lang="en-US" dirty="0"/>
              <a:t>.</a:t>
            </a:r>
          </a:p>
        </p:txBody>
      </p:sp>
      <p:grpSp>
        <p:nvGrpSpPr>
          <p:cNvPr id="3" name="Graphic 6">
            <a:extLst>
              <a:ext uri="{FF2B5EF4-FFF2-40B4-BE49-F238E27FC236}">
                <a16:creationId xmlns:a16="http://schemas.microsoft.com/office/drawing/2014/main" id="{570B1BFC-6676-604D-A4E4-B261E1286CE5}"/>
              </a:ext>
            </a:extLst>
          </p:cNvPr>
          <p:cNvGrpSpPr/>
          <p:nvPr/>
        </p:nvGrpSpPr>
        <p:grpSpPr>
          <a:xfrm>
            <a:off x="211377" y="201731"/>
            <a:ext cx="1064164" cy="338639"/>
            <a:chOff x="211377" y="201731"/>
            <a:chExt cx="1064164" cy="338639"/>
          </a:xfrm>
        </p:grpSpPr>
        <p:sp>
          <p:nvSpPr>
            <p:cNvPr id="4" name="Freeform 3">
              <a:extLst>
                <a:ext uri="{FF2B5EF4-FFF2-40B4-BE49-F238E27FC236}">
                  <a16:creationId xmlns:a16="http://schemas.microsoft.com/office/drawing/2014/main" id="{0F2FE0D0-A174-C24C-9BA0-D7EB733EB2FD}"/>
                </a:ext>
              </a:extLst>
            </p:cNvPr>
            <p:cNvSpPr/>
            <p:nvPr/>
          </p:nvSpPr>
          <p:spPr>
            <a:xfrm>
              <a:off x="627150" y="201731"/>
              <a:ext cx="179933" cy="277802"/>
            </a:xfrm>
            <a:custGeom>
              <a:avLst/>
              <a:gdLst>
                <a:gd name="connsiteX0" fmla="*/ 94378 w 179933"/>
                <a:gd name="connsiteY0" fmla="*/ 90890 h 277802"/>
                <a:gd name="connsiteX1" fmla="*/ 34319 w 179933"/>
                <a:gd name="connsiteY1" fmla="*/ 90890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8 h 277802"/>
                <a:gd name="connsiteX9" fmla="*/ 34319 w 179933"/>
                <a:gd name="connsiteY9" fmla="*/ 260455 h 277802"/>
                <a:gd name="connsiteX10" fmla="*/ 34319 w 179933"/>
                <a:gd name="connsiteY10" fmla="*/ 123630 h 277802"/>
                <a:gd name="connsiteX11" fmla="*/ 94378 w 179933"/>
                <a:gd name="connsiteY11" fmla="*/ 123630 h 277802"/>
                <a:gd name="connsiteX12" fmla="*/ 145612 w 179933"/>
                <a:gd name="connsiteY12" fmla="*/ 165166 h 277802"/>
                <a:gd name="connsiteX13" fmla="*/ 145612 w 179933"/>
                <a:gd name="connsiteY13" fmla="*/ 260699 h 277802"/>
                <a:gd name="connsiteX14" fmla="*/ 145612 w 179933"/>
                <a:gd name="connsiteY14" fmla="*/ 260699 h 277802"/>
                <a:gd name="connsiteX15" fmla="*/ 162772 w 179933"/>
                <a:gd name="connsiteY15" fmla="*/ 277802 h 277802"/>
                <a:gd name="connsiteX16" fmla="*/ 179932 w 179933"/>
                <a:gd name="connsiteY16" fmla="*/ 260699 h 277802"/>
                <a:gd name="connsiteX17" fmla="*/ 179932 w 179933"/>
                <a:gd name="connsiteY17" fmla="*/ 165166 h 277802"/>
                <a:gd name="connsiteX18" fmla="*/ 94378 w 179933"/>
                <a:gd name="connsiteY18" fmla="*/ 90890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0"/>
                  </a:moveTo>
                  <a:lnTo>
                    <a:pt x="34319" y="90890"/>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8"/>
                    <a:pt x="17160" y="277558"/>
                  </a:cubicBezTo>
                  <a:cubicBezTo>
                    <a:pt x="26720" y="277558"/>
                    <a:pt x="34319" y="269984"/>
                    <a:pt x="34319" y="260455"/>
                  </a:cubicBezTo>
                  <a:lnTo>
                    <a:pt x="34319" y="123630"/>
                  </a:lnTo>
                  <a:lnTo>
                    <a:pt x="94378" y="123630"/>
                  </a:lnTo>
                  <a:cubicBezTo>
                    <a:pt x="129923" y="123630"/>
                    <a:pt x="145612" y="139023"/>
                    <a:pt x="145612" y="165166"/>
                  </a:cubicBezTo>
                  <a:lnTo>
                    <a:pt x="145612" y="260699"/>
                  </a:lnTo>
                  <a:lnTo>
                    <a:pt x="145612" y="260699"/>
                  </a:lnTo>
                  <a:cubicBezTo>
                    <a:pt x="145612" y="270228"/>
                    <a:pt x="153212" y="277802"/>
                    <a:pt x="162772" y="277802"/>
                  </a:cubicBezTo>
                  <a:cubicBezTo>
                    <a:pt x="172332" y="277802"/>
                    <a:pt x="179932" y="270228"/>
                    <a:pt x="179932" y="260699"/>
                  </a:cubicBezTo>
                  <a:lnTo>
                    <a:pt x="179932" y="165166"/>
                  </a:lnTo>
                  <a:cubicBezTo>
                    <a:pt x="180177" y="118500"/>
                    <a:pt x="151986" y="90890"/>
                    <a:pt x="94378" y="90890"/>
                  </a:cubicBez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57E8B2CE-2707-BA48-8B21-C971AEBF5D11}"/>
                </a:ext>
              </a:extLst>
            </p:cNvPr>
            <p:cNvSpPr/>
            <p:nvPr/>
          </p:nvSpPr>
          <p:spPr>
            <a:xfrm>
              <a:off x="846549" y="294576"/>
              <a:ext cx="189737" cy="245794"/>
            </a:xfrm>
            <a:custGeom>
              <a:avLst/>
              <a:gdLst>
                <a:gd name="connsiteX0" fmla="*/ 125021 w 189737"/>
                <a:gd name="connsiteY0" fmla="*/ 0 h 245794"/>
                <a:gd name="connsiteX1" fmla="*/ 76238 w 189737"/>
                <a:gd name="connsiteY1" fmla="*/ 0 h 245794"/>
                <a:gd name="connsiteX2" fmla="*/ 0 w 189737"/>
                <a:gd name="connsiteY2" fmla="*/ 83805 h 245794"/>
                <a:gd name="connsiteX3" fmla="*/ 76238 w 189737"/>
                <a:gd name="connsiteY3" fmla="*/ 168098 h 245794"/>
                <a:gd name="connsiteX4" fmla="*/ 153947 w 189737"/>
                <a:gd name="connsiteY4" fmla="*/ 168098 h 245794"/>
                <a:gd name="connsiteX5" fmla="*/ 153947 w 189737"/>
                <a:gd name="connsiteY5" fmla="*/ 176161 h 245794"/>
                <a:gd name="connsiteX6" fmla="*/ 118892 w 189737"/>
                <a:gd name="connsiteY6" fmla="*/ 211833 h 245794"/>
                <a:gd name="connsiteX7" fmla="*/ 18140 w 189737"/>
                <a:gd name="connsiteY7" fmla="*/ 211833 h 245794"/>
                <a:gd name="connsiteX8" fmla="*/ 490 w 189737"/>
                <a:gd name="connsiteY8" fmla="*/ 228203 h 245794"/>
                <a:gd name="connsiteX9" fmla="*/ 16915 w 189737"/>
                <a:gd name="connsiteY9" fmla="*/ 245795 h 245794"/>
                <a:gd name="connsiteX10" fmla="*/ 18140 w 189737"/>
                <a:gd name="connsiteY10" fmla="*/ 245795 h 245794"/>
                <a:gd name="connsiteX11" fmla="*/ 123059 w 189737"/>
                <a:gd name="connsiteY11" fmla="*/ 245795 h 245794"/>
                <a:gd name="connsiteX12" fmla="*/ 189737 w 189737"/>
                <a:gd name="connsiteY12" fmla="*/ 176406 h 245794"/>
                <a:gd name="connsiteX13" fmla="*/ 189737 w 189737"/>
                <a:gd name="connsiteY13" fmla="*/ 75009 h 245794"/>
                <a:gd name="connsiteX14" fmla="*/ 125021 w 189737"/>
                <a:gd name="connsiteY14" fmla="*/ 0 h 245794"/>
                <a:gd name="connsiteX15" fmla="*/ 153947 w 189737"/>
                <a:gd name="connsiteY15" fmla="*/ 136091 h 245794"/>
                <a:gd name="connsiteX16" fmla="*/ 79670 w 189737"/>
                <a:gd name="connsiteY16" fmla="*/ 136091 h 245794"/>
                <a:gd name="connsiteX17" fmla="*/ 35545 w 189737"/>
                <a:gd name="connsiteY17" fmla="*/ 85026 h 245794"/>
                <a:gd name="connsiteX18" fmla="*/ 79670 w 189737"/>
                <a:gd name="connsiteY18" fmla="*/ 33962 h 245794"/>
                <a:gd name="connsiteX19" fmla="*/ 114725 w 189737"/>
                <a:gd name="connsiteY19" fmla="*/ 33962 h 245794"/>
                <a:gd name="connsiteX20" fmla="*/ 153947 w 189737"/>
                <a:gd name="connsiteY20" fmla="*/ 74765 h 245794"/>
                <a:gd name="connsiteX21" fmla="*/ 153947 w 189737"/>
                <a:gd name="connsiteY21" fmla="*/ 136091 h 24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4">
                  <a:moveTo>
                    <a:pt x="125021" y="0"/>
                  </a:moveTo>
                  <a:lnTo>
                    <a:pt x="76238" y="0"/>
                  </a:lnTo>
                  <a:cubicBezTo>
                    <a:pt x="29171" y="0"/>
                    <a:pt x="0" y="27121"/>
                    <a:pt x="0" y="83805"/>
                  </a:cubicBezTo>
                  <a:cubicBezTo>
                    <a:pt x="0" y="140489"/>
                    <a:pt x="29417" y="168098"/>
                    <a:pt x="76238" y="168098"/>
                  </a:cubicBezTo>
                  <a:lnTo>
                    <a:pt x="153947" y="168098"/>
                  </a:lnTo>
                  <a:lnTo>
                    <a:pt x="153947" y="176161"/>
                  </a:lnTo>
                  <a:cubicBezTo>
                    <a:pt x="153947" y="201327"/>
                    <a:pt x="145367" y="211833"/>
                    <a:pt x="118892" y="211833"/>
                  </a:cubicBezTo>
                  <a:lnTo>
                    <a:pt x="18140" y="211833"/>
                  </a:lnTo>
                  <a:cubicBezTo>
                    <a:pt x="8825" y="211589"/>
                    <a:pt x="735" y="218674"/>
                    <a:pt x="490" y="228203"/>
                  </a:cubicBezTo>
                  <a:cubicBezTo>
                    <a:pt x="245" y="237488"/>
                    <a:pt x="7354" y="245551"/>
                    <a:pt x="16915" y="245795"/>
                  </a:cubicBezTo>
                  <a:cubicBezTo>
                    <a:pt x="17405" y="245795"/>
                    <a:pt x="17895" y="245795"/>
                    <a:pt x="18140" y="245795"/>
                  </a:cubicBezTo>
                  <a:lnTo>
                    <a:pt x="123059" y="245795"/>
                  </a:lnTo>
                  <a:cubicBezTo>
                    <a:pt x="172332" y="245795"/>
                    <a:pt x="189737" y="226249"/>
                    <a:pt x="189737" y="176406"/>
                  </a:cubicBezTo>
                  <a:lnTo>
                    <a:pt x="189737" y="75009"/>
                  </a:lnTo>
                  <a:cubicBezTo>
                    <a:pt x="189492" y="24433"/>
                    <a:pt x="166939" y="0"/>
                    <a:pt x="125021" y="0"/>
                  </a:cubicBezTo>
                  <a:close/>
                  <a:moveTo>
                    <a:pt x="153947" y="136091"/>
                  </a:moveTo>
                  <a:lnTo>
                    <a:pt x="79670" y="136091"/>
                  </a:lnTo>
                  <a:cubicBezTo>
                    <a:pt x="49273" y="136091"/>
                    <a:pt x="35545" y="120699"/>
                    <a:pt x="35545" y="85026"/>
                  </a:cubicBezTo>
                  <a:cubicBezTo>
                    <a:pt x="35545" y="49354"/>
                    <a:pt x="49273" y="33962"/>
                    <a:pt x="79670" y="33962"/>
                  </a:cubicBezTo>
                  <a:lnTo>
                    <a:pt x="114725" y="33962"/>
                  </a:lnTo>
                  <a:cubicBezTo>
                    <a:pt x="142916" y="33962"/>
                    <a:pt x="153947" y="46178"/>
                    <a:pt x="153947" y="74765"/>
                  </a:cubicBezTo>
                  <a:lnTo>
                    <a:pt x="153947" y="136091"/>
                  </a:lnTo>
                  <a:close/>
                </a:path>
              </a:pathLst>
            </a:custGeom>
            <a:solidFill>
              <a:srgbClr val="FFFFFF"/>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D395EC62-19B8-4241-A9AB-5E13775AF564}"/>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3 h 185201"/>
                <a:gd name="connsiteX8" fmla="*/ 125042 w 198583"/>
                <a:gd name="connsiteY8" fmla="*/ 107993 h 185201"/>
                <a:gd name="connsiteX9" fmla="*/ 151517 w 198583"/>
                <a:gd name="connsiteY9" fmla="*/ 128761 h 185201"/>
                <a:gd name="connsiteX10" fmla="*/ 127249 w 198583"/>
                <a:gd name="connsiteY10" fmla="*/ 149041 h 185201"/>
                <a:gd name="connsiteX11" fmla="*/ 18897 w 198583"/>
                <a:gd name="connsiteY11" fmla="*/ 149041 h 185201"/>
                <a:gd name="connsiteX12" fmla="*/ 22 w 198583"/>
                <a:gd name="connsiteY12" fmla="*/ 166388 h 185201"/>
                <a:gd name="connsiteX13" fmla="*/ 17427 w 198583"/>
                <a:gd name="connsiteY13" fmla="*/ 185201 h 185201"/>
                <a:gd name="connsiteX14" fmla="*/ 18652 w 198583"/>
                <a:gd name="connsiteY14" fmla="*/ 185201 h 185201"/>
                <a:gd name="connsiteX15" fmla="*/ 127249 w 198583"/>
                <a:gd name="connsiteY15" fmla="*/ 185201 h 185201"/>
                <a:gd name="connsiteX16" fmla="*/ 188043 w 198583"/>
                <a:gd name="connsiteY16" fmla="*/ 129006 h 185201"/>
                <a:gd name="connsiteX17" fmla="*/ 123817 w 198583"/>
                <a:gd name="connsiteY17" fmla="*/ 76719 h 185201"/>
                <a:gd name="connsiteX18" fmla="*/ 80182 w 198583"/>
                <a:gd name="connsiteY18" fmla="*/ 76719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3"/>
                    <a:pt x="81163" y="107993"/>
                  </a:cubicBezTo>
                  <a:lnTo>
                    <a:pt x="125042" y="107993"/>
                  </a:lnTo>
                  <a:cubicBezTo>
                    <a:pt x="143673" y="107993"/>
                    <a:pt x="151517" y="113857"/>
                    <a:pt x="151517" y="128761"/>
                  </a:cubicBezTo>
                  <a:cubicBezTo>
                    <a:pt x="151517" y="143665"/>
                    <a:pt x="144408" y="149041"/>
                    <a:pt x="127249" y="149041"/>
                  </a:cubicBezTo>
                  <a:lnTo>
                    <a:pt x="18897" y="149041"/>
                  </a:lnTo>
                  <a:cubicBezTo>
                    <a:pt x="8847" y="148552"/>
                    <a:pt x="512" y="156371"/>
                    <a:pt x="22" y="166388"/>
                  </a:cubicBezTo>
                  <a:cubicBezTo>
                    <a:pt x="-469" y="176406"/>
                    <a:pt x="7376" y="184713"/>
                    <a:pt x="17427" y="185201"/>
                  </a:cubicBezTo>
                  <a:cubicBezTo>
                    <a:pt x="17917" y="185201"/>
                    <a:pt x="18407" y="185201"/>
                    <a:pt x="18652" y="185201"/>
                  </a:cubicBezTo>
                  <a:lnTo>
                    <a:pt x="127249" y="185201"/>
                  </a:lnTo>
                  <a:cubicBezTo>
                    <a:pt x="170883" y="185201"/>
                    <a:pt x="188043" y="161990"/>
                    <a:pt x="188043" y="129006"/>
                  </a:cubicBezTo>
                  <a:cubicBezTo>
                    <a:pt x="188043" y="100175"/>
                    <a:pt x="175051" y="76719"/>
                    <a:pt x="123817" y="76719"/>
                  </a:cubicBezTo>
                  <a:lnTo>
                    <a:pt x="80182" y="76719"/>
                  </a:lnTo>
                  <a:cubicBezTo>
                    <a:pt x="59345" y="76719"/>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C9F1FB3-E3EB-B149-8E5E-1621781EC0DF}"/>
                </a:ext>
              </a:extLst>
            </p:cNvPr>
            <p:cNvSpPr/>
            <p:nvPr/>
          </p:nvSpPr>
          <p:spPr>
            <a:xfrm>
              <a:off x="212162" y="254960"/>
              <a:ext cx="179378" cy="142203"/>
            </a:xfrm>
            <a:custGeom>
              <a:avLst/>
              <a:gdLst>
                <a:gd name="connsiteX0" fmla="*/ 161025 w 179378"/>
                <a:gd name="connsiteY0" fmla="*/ 2234 h 142203"/>
                <a:gd name="connsiteX1" fmla="*/ 4381 w 179378"/>
                <a:gd name="connsiteY1" fmla="*/ 122200 h 142203"/>
                <a:gd name="connsiteX2" fmla="*/ 2420 w 179378"/>
                <a:gd name="connsiteY2" fmla="*/ 137837 h 142203"/>
                <a:gd name="connsiteX3" fmla="*/ 18109 w 179378"/>
                <a:gd name="connsiteY3" fmla="*/ 139791 h 142203"/>
                <a:gd name="connsiteX4" fmla="*/ 174998 w 179378"/>
                <a:gd name="connsiteY4" fmla="*/ 19826 h 142203"/>
                <a:gd name="connsiteX5" fmla="*/ 176959 w 179378"/>
                <a:gd name="connsiteY5" fmla="*/ 4189 h 142203"/>
                <a:gd name="connsiteX6" fmla="*/ 176959 w 179378"/>
                <a:gd name="connsiteY6" fmla="*/ 4189 h 142203"/>
                <a:gd name="connsiteX7" fmla="*/ 161025 w 179378"/>
                <a:gd name="connsiteY7" fmla="*/ 2234 h 142203"/>
                <a:gd name="connsiteX8" fmla="*/ 161025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025" y="2234"/>
                  </a:moveTo>
                  <a:lnTo>
                    <a:pt x="4381" y="122200"/>
                  </a:lnTo>
                  <a:cubicBezTo>
                    <a:pt x="-521" y="125865"/>
                    <a:pt x="-1502" y="132950"/>
                    <a:pt x="2420" y="137837"/>
                  </a:cubicBezTo>
                  <a:cubicBezTo>
                    <a:pt x="6342" y="142723"/>
                    <a:pt x="13206" y="143701"/>
                    <a:pt x="18109" y="139791"/>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6E49530A-1D21-F94D-8770-12B2B8B89FF9}"/>
                </a:ext>
              </a:extLst>
            </p:cNvPr>
            <p:cNvSpPr/>
            <p:nvPr/>
          </p:nvSpPr>
          <p:spPr>
            <a:xfrm>
              <a:off x="212162" y="298272"/>
              <a:ext cx="191947" cy="152154"/>
            </a:xfrm>
            <a:custGeom>
              <a:avLst/>
              <a:gdLst>
                <a:gd name="connsiteX0" fmla="*/ 189706 w 191947"/>
                <a:gd name="connsiteY0" fmla="*/ 4367 h 152154"/>
                <a:gd name="connsiteX1" fmla="*/ 174017 w 191947"/>
                <a:gd name="connsiteY1" fmla="*/ 2412 h 152154"/>
                <a:gd name="connsiteX2" fmla="*/ 4381 w 191947"/>
                <a:gd name="connsiteY2" fmla="*/ 132151 h 152154"/>
                <a:gd name="connsiteX3" fmla="*/ 2420 w 191947"/>
                <a:gd name="connsiteY3" fmla="*/ 147788 h 152154"/>
                <a:gd name="connsiteX4" fmla="*/ 18109 w 191947"/>
                <a:gd name="connsiteY4" fmla="*/ 149743 h 152154"/>
                <a:gd name="connsiteX5" fmla="*/ 187745 w 191947"/>
                <a:gd name="connsiteY5" fmla="*/ 20004 h 152154"/>
                <a:gd name="connsiteX6" fmla="*/ 189706 w 191947"/>
                <a:gd name="connsiteY6" fmla="*/ 4367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4">
                  <a:moveTo>
                    <a:pt x="189706" y="4367"/>
                  </a:moveTo>
                  <a:cubicBezTo>
                    <a:pt x="186029" y="-520"/>
                    <a:pt x="178920" y="-1497"/>
                    <a:pt x="174017" y="2412"/>
                  </a:cubicBezTo>
                  <a:lnTo>
                    <a:pt x="4381" y="132151"/>
                  </a:lnTo>
                  <a:cubicBezTo>
                    <a:pt x="-521" y="135816"/>
                    <a:pt x="-1502" y="142901"/>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74F6135E-1AA6-F249-AC72-EA18739DFAAE}"/>
                </a:ext>
              </a:extLst>
            </p:cNvPr>
            <p:cNvSpPr/>
            <p:nvPr/>
          </p:nvSpPr>
          <p:spPr>
            <a:xfrm>
              <a:off x="211377" y="201976"/>
              <a:ext cx="282698" cy="159444"/>
            </a:xfrm>
            <a:custGeom>
              <a:avLst/>
              <a:gdLst>
                <a:gd name="connsiteX0" fmla="*/ 2225 w 282698"/>
                <a:gd name="connsiteY0" fmla="*/ 137802 h 159444"/>
                <a:gd name="connsiteX1" fmla="*/ 17914 w 282698"/>
                <a:gd name="connsiteY1" fmla="*/ 139756 h 159444"/>
                <a:gd name="connsiteX2" fmla="*/ 17914 w 282698"/>
                <a:gd name="connsiteY2" fmla="*/ 139756 h 159444"/>
                <a:gd name="connsiteX3" fmla="*/ 167938 w 282698"/>
                <a:gd name="connsiteY3" fmla="*/ 25166 h 159444"/>
                <a:gd name="connsiteX4" fmla="*/ 253492 w 282698"/>
                <a:gd name="connsiteY4" fmla="*/ 90402 h 159444"/>
                <a:gd name="connsiteX5" fmla="*/ 190001 w 282698"/>
                <a:gd name="connsiteY5" fmla="*/ 139023 h 159444"/>
                <a:gd name="connsiteX6" fmla="*/ 186814 w 282698"/>
                <a:gd name="connsiteY6" fmla="*/ 154416 h 159444"/>
                <a:gd name="connsiteX7" fmla="*/ 202258 w 282698"/>
                <a:gd name="connsiteY7" fmla="*/ 157592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4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8"/>
                    <a:pt x="13011" y="143665"/>
                    <a:pt x="17914" y="139756"/>
                  </a:cubicBezTo>
                  <a:cubicBezTo>
                    <a:pt x="17914" y="139756"/>
                    <a:pt x="17914" y="139756"/>
                    <a:pt x="17914" y="139756"/>
                  </a:cubicBezTo>
                  <a:lnTo>
                    <a:pt x="167938" y="25166"/>
                  </a:lnTo>
                  <a:lnTo>
                    <a:pt x="253492" y="90402"/>
                  </a:lnTo>
                  <a:lnTo>
                    <a:pt x="190001" y="139023"/>
                  </a:lnTo>
                  <a:cubicBezTo>
                    <a:pt x="184853" y="142444"/>
                    <a:pt x="183382" y="149285"/>
                    <a:pt x="186814" y="154416"/>
                  </a:cubicBezTo>
                  <a:cubicBezTo>
                    <a:pt x="190246" y="159547"/>
                    <a:pt x="197110" y="161013"/>
                    <a:pt x="202258" y="157592"/>
                  </a:cubicBezTo>
                  <a:cubicBezTo>
                    <a:pt x="202748" y="157348"/>
                    <a:pt x="203238" y="156859"/>
                    <a:pt x="203483" y="156615"/>
                  </a:cubicBezTo>
                  <a:lnTo>
                    <a:pt x="278496" y="99198"/>
                  </a:lnTo>
                  <a:lnTo>
                    <a:pt x="278496" y="99198"/>
                  </a:lnTo>
                  <a:lnTo>
                    <a:pt x="279231" y="98465"/>
                  </a:lnTo>
                  <a:lnTo>
                    <a:pt x="279231" y="98465"/>
                  </a:lnTo>
                  <a:cubicBezTo>
                    <a:pt x="279721" y="97976"/>
                    <a:pt x="279967" y="97732"/>
                    <a:pt x="280457" y="97243"/>
                  </a:cubicBezTo>
                  <a:cubicBezTo>
                    <a:pt x="284134" y="92356"/>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4"/>
                  </a:lnTo>
                  <a:cubicBezTo>
                    <a:pt x="-472" y="125829"/>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AE23817A-9F9E-304D-AA67-E37BF65D3F1D}"/>
                </a:ext>
              </a:extLst>
            </p:cNvPr>
            <p:cNvSpPr/>
            <p:nvPr/>
          </p:nvSpPr>
          <p:spPr>
            <a:xfrm>
              <a:off x="369541" y="344873"/>
              <a:ext cx="179378" cy="142203"/>
            </a:xfrm>
            <a:custGeom>
              <a:avLst/>
              <a:gdLst>
                <a:gd name="connsiteX0" fmla="*/ 161270 w 179378"/>
                <a:gd name="connsiteY0" fmla="*/ 2234 h 142203"/>
                <a:gd name="connsiteX1" fmla="*/ 4381 w 179378"/>
                <a:gd name="connsiteY1" fmla="*/ 122200 h 142203"/>
                <a:gd name="connsiteX2" fmla="*/ 2420 w 179378"/>
                <a:gd name="connsiteY2" fmla="*/ 137837 h 142203"/>
                <a:gd name="connsiteX3" fmla="*/ 2420 w 179378"/>
                <a:gd name="connsiteY3" fmla="*/ 137837 h 142203"/>
                <a:gd name="connsiteX4" fmla="*/ 18109 w 179378"/>
                <a:gd name="connsiteY4" fmla="*/ 139791 h 142203"/>
                <a:gd name="connsiteX5" fmla="*/ 174998 w 179378"/>
                <a:gd name="connsiteY5" fmla="*/ 19826 h 142203"/>
                <a:gd name="connsiteX6" fmla="*/ 176959 w 179378"/>
                <a:gd name="connsiteY6" fmla="*/ 4189 h 142203"/>
                <a:gd name="connsiteX7" fmla="*/ 161270 w 179378"/>
                <a:gd name="connsiteY7" fmla="*/ 2234 h 142203"/>
                <a:gd name="connsiteX8" fmla="*/ 161270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270" y="2234"/>
                  </a:moveTo>
                  <a:lnTo>
                    <a:pt x="4381" y="122200"/>
                  </a:lnTo>
                  <a:cubicBezTo>
                    <a:pt x="-521" y="125865"/>
                    <a:pt x="-1502" y="132950"/>
                    <a:pt x="2420" y="137837"/>
                  </a:cubicBezTo>
                  <a:lnTo>
                    <a:pt x="2420" y="137837"/>
                  </a:lnTo>
                  <a:cubicBezTo>
                    <a:pt x="6097" y="142723"/>
                    <a:pt x="13206" y="143701"/>
                    <a:pt x="18109" y="139791"/>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EF67658B-19AA-4E4B-BC68-1E11CF121285}"/>
                </a:ext>
              </a:extLst>
            </p:cNvPr>
            <p:cNvSpPr/>
            <p:nvPr/>
          </p:nvSpPr>
          <p:spPr>
            <a:xfrm>
              <a:off x="356744" y="291431"/>
              <a:ext cx="192175" cy="152154"/>
            </a:xfrm>
            <a:custGeom>
              <a:avLst/>
              <a:gdLst>
                <a:gd name="connsiteX0" fmla="*/ 2225 w 192175"/>
                <a:gd name="connsiteY0" fmla="*/ 147788 h 152154"/>
                <a:gd name="connsiteX1" fmla="*/ 17914 w 192175"/>
                <a:gd name="connsiteY1" fmla="*/ 149743 h 152154"/>
                <a:gd name="connsiteX2" fmla="*/ 187795 w 192175"/>
                <a:gd name="connsiteY2" fmla="*/ 20004 h 152154"/>
                <a:gd name="connsiteX3" fmla="*/ 189756 w 192175"/>
                <a:gd name="connsiteY3" fmla="*/ 4367 h 152154"/>
                <a:gd name="connsiteX4" fmla="*/ 174067 w 192175"/>
                <a:gd name="connsiteY4" fmla="*/ 2412 h 152154"/>
                <a:gd name="connsiteX5" fmla="*/ 4431 w 192175"/>
                <a:gd name="connsiteY5" fmla="*/ 132151 h 152154"/>
                <a:gd name="connsiteX6" fmla="*/ 2225 w 192175"/>
                <a:gd name="connsiteY6" fmla="*/ 147788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4">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1"/>
                    <a:pt x="2225" y="147788"/>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536B834-60BA-C34E-988E-7874B8493722}"/>
                </a:ext>
              </a:extLst>
            </p:cNvPr>
            <p:cNvSpPr/>
            <p:nvPr/>
          </p:nvSpPr>
          <p:spPr>
            <a:xfrm>
              <a:off x="266516" y="380855"/>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5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2 h 159027"/>
                <a:gd name="connsiteX11" fmla="*/ 3467 w 282960"/>
                <a:gd name="connsiteY11" fmla="*/ 60562 h 159027"/>
                <a:gd name="connsiteX12" fmla="*/ 2242 w 282960"/>
                <a:gd name="connsiteY12" fmla="*/ 61784 h 159027"/>
                <a:gd name="connsiteX13" fmla="*/ 4203 w 282960"/>
                <a:gd name="connsiteY13" fmla="*/ 77421 h 159027"/>
                <a:gd name="connsiteX14" fmla="*/ 108141 w 282960"/>
                <a:gd name="connsiteY14" fmla="*/ 156828 h 159027"/>
                <a:gd name="connsiteX15" fmla="*/ 113535 w 282960"/>
                <a:gd name="connsiteY15" fmla="*/ 159027 h 159027"/>
                <a:gd name="connsiteX16" fmla="*/ 113535 w 282960"/>
                <a:gd name="connsiteY16" fmla="*/ 159027 h 159027"/>
                <a:gd name="connsiteX17" fmla="*/ 114515 w 282960"/>
                <a:gd name="connsiteY17" fmla="*/ 159027 h 159027"/>
                <a:gd name="connsiteX18" fmla="*/ 115496 w 282960"/>
                <a:gd name="connsiteY18" fmla="*/ 159027 h 159027"/>
                <a:gd name="connsiteX19" fmla="*/ 116476 w 282960"/>
                <a:gd name="connsiteY19" fmla="*/ 159027 h 159027"/>
                <a:gd name="connsiteX20" fmla="*/ 116476 w 282960"/>
                <a:gd name="connsiteY20" fmla="*/ 159027 h 159027"/>
                <a:gd name="connsiteX21" fmla="*/ 121869 w 282960"/>
                <a:gd name="connsiteY21" fmla="*/ 156828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5"/>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2"/>
                  </a:cubicBezTo>
                  <a:lnTo>
                    <a:pt x="3467" y="60562"/>
                  </a:lnTo>
                  <a:cubicBezTo>
                    <a:pt x="2977" y="61051"/>
                    <a:pt x="2732" y="61295"/>
                    <a:pt x="2242" y="61784"/>
                  </a:cubicBezTo>
                  <a:cubicBezTo>
                    <a:pt x="-1435" y="66671"/>
                    <a:pt x="-455" y="73512"/>
                    <a:pt x="4203" y="77421"/>
                  </a:cubicBezTo>
                  <a:lnTo>
                    <a:pt x="108141" y="156828"/>
                  </a:lnTo>
                  <a:cubicBezTo>
                    <a:pt x="109612" y="158050"/>
                    <a:pt x="111573" y="158783"/>
                    <a:pt x="113535" y="159027"/>
                  </a:cubicBezTo>
                  <a:lnTo>
                    <a:pt x="113535" y="159027"/>
                  </a:lnTo>
                  <a:lnTo>
                    <a:pt x="114515" y="159027"/>
                  </a:lnTo>
                  <a:lnTo>
                    <a:pt x="115496" y="159027"/>
                  </a:lnTo>
                  <a:lnTo>
                    <a:pt x="116476" y="159027"/>
                  </a:lnTo>
                  <a:lnTo>
                    <a:pt x="116476" y="159027"/>
                  </a:lnTo>
                  <a:cubicBezTo>
                    <a:pt x="118437" y="158783"/>
                    <a:pt x="120153" y="158050"/>
                    <a:pt x="121869" y="156828"/>
                  </a:cubicBezTo>
                  <a:lnTo>
                    <a:pt x="278758" y="36863"/>
                  </a:lnTo>
                  <a:cubicBezTo>
                    <a:pt x="283416" y="33198"/>
                    <a:pt x="284396" y="26356"/>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7750800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image tile">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2704514"/>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3655685"/>
            <a:ext cx="4521949" cy="236860"/>
          </a:xfrm>
          <a:prstGeom prst="rect">
            <a:avLst/>
          </a:prstGeom>
        </p:spPr>
        <p:txBody>
          <a:bodyPr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521948" cy="235449"/>
          </a:xfrm>
          <a:prstGeom prst="rect">
            <a:avLst/>
          </a:prstGeom>
        </p:spPr>
        <p:txBody>
          <a:bodyPr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sp>
        <p:nvSpPr>
          <p:cNvPr id="18" name="Picture Placeholder 8">
            <a:extLst>
              <a:ext uri="{FF2B5EF4-FFF2-40B4-BE49-F238E27FC236}">
                <a16:creationId xmlns:a16="http://schemas.microsoft.com/office/drawing/2014/main" id="{D3DABB7B-CE2A-4775-862B-78CFCF1BE96A}"/>
              </a:ext>
            </a:extLst>
          </p:cNvPr>
          <p:cNvSpPr>
            <a:spLocks noGrp="1"/>
          </p:cNvSpPr>
          <p:nvPr>
            <p:ph type="pic" sz="quarter" idx="15"/>
          </p:nvPr>
        </p:nvSpPr>
        <p:spPr>
          <a:xfrm>
            <a:off x="6096000" y="1"/>
            <a:ext cx="6095996" cy="3429000"/>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9" name="Picture Placeholder 8">
            <a:extLst>
              <a:ext uri="{FF2B5EF4-FFF2-40B4-BE49-F238E27FC236}">
                <a16:creationId xmlns:a16="http://schemas.microsoft.com/office/drawing/2014/main" id="{13DA4E80-039A-48D5-835B-0088BC8D9053}"/>
              </a:ext>
            </a:extLst>
          </p:cNvPr>
          <p:cNvSpPr>
            <a:spLocks noGrp="1"/>
          </p:cNvSpPr>
          <p:nvPr>
            <p:ph type="pic" sz="quarter" idx="17"/>
          </p:nvPr>
        </p:nvSpPr>
        <p:spPr>
          <a:xfrm>
            <a:off x="6096001" y="3429001"/>
            <a:ext cx="3047996" cy="3428999"/>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0" name="Picture Placeholder 8">
            <a:extLst>
              <a:ext uri="{FF2B5EF4-FFF2-40B4-BE49-F238E27FC236}">
                <a16:creationId xmlns:a16="http://schemas.microsoft.com/office/drawing/2014/main" id="{92E96A1E-CE5D-446E-B431-143ABD00DE39}"/>
              </a:ext>
            </a:extLst>
          </p:cNvPr>
          <p:cNvSpPr>
            <a:spLocks noGrp="1"/>
          </p:cNvSpPr>
          <p:nvPr>
            <p:ph type="pic" sz="quarter" idx="18"/>
          </p:nvPr>
        </p:nvSpPr>
        <p:spPr>
          <a:xfrm>
            <a:off x="9144004" y="3429001"/>
            <a:ext cx="3047996" cy="3429000"/>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grpSp>
        <p:nvGrpSpPr>
          <p:cNvPr id="3" name="Graphic 9">
            <a:extLst>
              <a:ext uri="{FF2B5EF4-FFF2-40B4-BE49-F238E27FC236}">
                <a16:creationId xmlns:a16="http://schemas.microsoft.com/office/drawing/2014/main" id="{1CB93E12-B181-BB4E-8637-03219D942B1E}"/>
              </a:ext>
            </a:extLst>
          </p:cNvPr>
          <p:cNvGrpSpPr/>
          <p:nvPr/>
        </p:nvGrpSpPr>
        <p:grpSpPr>
          <a:xfrm>
            <a:off x="211377" y="201731"/>
            <a:ext cx="1064164" cy="338640"/>
            <a:chOff x="211377" y="201731"/>
            <a:chExt cx="1064164" cy="338640"/>
          </a:xfrm>
          <a:solidFill>
            <a:srgbClr val="9798A5">
              <a:alpha val="60000"/>
            </a:srgbClr>
          </a:solidFill>
        </p:grpSpPr>
        <p:sp>
          <p:nvSpPr>
            <p:cNvPr id="4" name="Freeform 3">
              <a:extLst>
                <a:ext uri="{FF2B5EF4-FFF2-40B4-BE49-F238E27FC236}">
                  <a16:creationId xmlns:a16="http://schemas.microsoft.com/office/drawing/2014/main" id="{DF2EF2D3-EDFD-CF4E-987D-8E10FF9A8B4B}"/>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D473A208-0124-974A-8952-D46C9F91BA2F}"/>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FC6FCF75-34D6-3545-8CF7-DF96D12FBC49}"/>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FFA10D7C-E712-6445-A8A4-4DBC224D62FA}"/>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488E4BA6-34E3-0940-B224-2955C0E51E4C}"/>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E160C4A1-37C7-BE40-89C9-1F652746A559}"/>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B3C80E8A-A7E8-644F-844C-03948DD23518}"/>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62D24248-D149-0C44-9240-F7D1589223F8}"/>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649DF26D-8BEF-1049-8B8C-CC15A9FCAD4F}"/>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2424911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image (vertical)">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5" y="2704514"/>
            <a:ext cx="4342760" cy="415498"/>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5" y="3655685"/>
            <a:ext cx="4342760" cy="236860"/>
          </a:xfrm>
          <a:prstGeom prst="rect">
            <a:avLst/>
          </a:prstGeom>
        </p:spPr>
        <p:txBody>
          <a:bodyPr wrap="square" lIns="0" tIns="0" rIns="0" bIns="0">
            <a:spAutoFit/>
          </a:bodyPr>
          <a:lstStyle>
            <a:lvl1pPr marL="0" indent="0">
              <a:lnSpc>
                <a:spcPct val="120000"/>
              </a:lnSpc>
              <a:spcAft>
                <a:spcPts val="6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378566"/>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1542650"/>
            <a:ext cx="4342759" cy="235449"/>
          </a:xfrm>
          <a:prstGeom prst="rect">
            <a:avLst/>
          </a:prstGeom>
        </p:spPr>
        <p:txBody>
          <a:bodyPr wrap="square" lIns="0" tIns="0" rIns="0" bIns="0">
            <a:spAutoFit/>
          </a:bodyPr>
          <a:lstStyle>
            <a:lvl1pPr marL="0" indent="0" algn="l" defTabSz="914400" rtl="0" eaLnBrk="1" latinLnBrk="0" hangingPunct="1">
              <a:lnSpc>
                <a:spcPct val="11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a:t>
            </a:r>
          </a:p>
        </p:txBody>
      </p:sp>
      <p:sp>
        <p:nvSpPr>
          <p:cNvPr id="22" name="Picture Placeholder 8">
            <a:extLst>
              <a:ext uri="{FF2B5EF4-FFF2-40B4-BE49-F238E27FC236}">
                <a16:creationId xmlns:a16="http://schemas.microsoft.com/office/drawing/2014/main" id="{5D0DC16F-982C-4965-91B3-5E975412A5D3}"/>
              </a:ext>
            </a:extLst>
          </p:cNvPr>
          <p:cNvSpPr>
            <a:spLocks noGrp="1"/>
          </p:cNvSpPr>
          <p:nvPr>
            <p:ph type="pic" sz="quarter" idx="15"/>
          </p:nvPr>
        </p:nvSpPr>
        <p:spPr>
          <a:xfrm>
            <a:off x="5422392" y="1764270"/>
            <a:ext cx="2062088" cy="4793149"/>
          </a:xfrm>
          <a:prstGeom prst="roundRect">
            <a:avLst>
              <a:gd name="adj" fmla="val 6690"/>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3" name="Picture Placeholder 8">
            <a:extLst>
              <a:ext uri="{FF2B5EF4-FFF2-40B4-BE49-F238E27FC236}">
                <a16:creationId xmlns:a16="http://schemas.microsoft.com/office/drawing/2014/main" id="{5BC306E2-9545-4D98-825C-3F2115D0BC28}"/>
              </a:ext>
            </a:extLst>
          </p:cNvPr>
          <p:cNvSpPr>
            <a:spLocks noGrp="1"/>
          </p:cNvSpPr>
          <p:nvPr>
            <p:ph type="pic" sz="quarter" idx="17"/>
          </p:nvPr>
        </p:nvSpPr>
        <p:spPr>
          <a:xfrm>
            <a:off x="7652653" y="424224"/>
            <a:ext cx="2062088" cy="4793149"/>
          </a:xfrm>
          <a:prstGeom prst="roundRect">
            <a:avLst>
              <a:gd name="adj" fmla="val 6690"/>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4" name="Picture Placeholder 8">
            <a:extLst>
              <a:ext uri="{FF2B5EF4-FFF2-40B4-BE49-F238E27FC236}">
                <a16:creationId xmlns:a16="http://schemas.microsoft.com/office/drawing/2014/main" id="{7AB4842A-9908-4244-A977-E61BA66C64CA}"/>
              </a:ext>
            </a:extLst>
          </p:cNvPr>
          <p:cNvSpPr>
            <a:spLocks noGrp="1"/>
          </p:cNvSpPr>
          <p:nvPr>
            <p:ph type="pic" sz="quarter" idx="18"/>
          </p:nvPr>
        </p:nvSpPr>
        <p:spPr>
          <a:xfrm>
            <a:off x="9882914" y="1032432"/>
            <a:ext cx="2062088" cy="4793149"/>
          </a:xfrm>
          <a:prstGeom prst="roundRect">
            <a:avLst>
              <a:gd name="adj" fmla="val 6690"/>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grpSp>
        <p:nvGrpSpPr>
          <p:cNvPr id="3" name="Graphic 9">
            <a:extLst>
              <a:ext uri="{FF2B5EF4-FFF2-40B4-BE49-F238E27FC236}">
                <a16:creationId xmlns:a16="http://schemas.microsoft.com/office/drawing/2014/main" id="{F98C7E3D-D1EB-524E-A96E-495CB9D3C755}"/>
              </a:ext>
            </a:extLst>
          </p:cNvPr>
          <p:cNvGrpSpPr/>
          <p:nvPr/>
        </p:nvGrpSpPr>
        <p:grpSpPr>
          <a:xfrm>
            <a:off x="211377" y="201731"/>
            <a:ext cx="1064164" cy="338640"/>
            <a:chOff x="211377" y="201731"/>
            <a:chExt cx="1064164" cy="338640"/>
          </a:xfrm>
          <a:solidFill>
            <a:srgbClr val="9798A5">
              <a:alpha val="60000"/>
            </a:srgbClr>
          </a:solidFill>
        </p:grpSpPr>
        <p:sp>
          <p:nvSpPr>
            <p:cNvPr id="4" name="Freeform 3">
              <a:extLst>
                <a:ext uri="{FF2B5EF4-FFF2-40B4-BE49-F238E27FC236}">
                  <a16:creationId xmlns:a16="http://schemas.microsoft.com/office/drawing/2014/main" id="{831424F7-5068-BA48-BDF5-269E3632F74B}"/>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5CCE572A-1880-974F-86B9-12020B01340C}"/>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56E5FDF7-F9A4-FA44-83E5-70B9D2648915}"/>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D287EF02-CE2A-BA49-9E05-8EBEA643363E}"/>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026BD0E5-3768-C74B-9F06-7E8543F35D62}"/>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0CFBA790-8A3E-E14C-BCD7-1ED48F8DEF8F}"/>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3B69C71F-656E-4848-9B15-6240CCDFC0F6}"/>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688458B-A4AB-4242-86D4-139162F500FA}"/>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4371E566-1A94-2148-9602-7FE91E5CA3E8}"/>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9658213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columns w/ icon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365761" y="1177504"/>
            <a:ext cx="10149840" cy="338362"/>
          </a:xfrm>
          <a:prstGeom prst="rect">
            <a:avLst/>
          </a:prstGeom>
        </p:spPr>
        <p:txBody>
          <a:bodyPr wrap="square" lIns="0" tIns="0" rIns="0" bIns="0">
            <a:spAutoFit/>
          </a:bodyPr>
          <a:lstStyle>
            <a:lvl1pPr marL="0" indent="0">
              <a:lnSpc>
                <a:spcPct val="120000"/>
              </a:lnSpc>
              <a:spcAft>
                <a:spcPts val="600"/>
              </a:spcAft>
              <a:buNone/>
              <a:defRPr sz="2000" b="0" i="0">
                <a:latin typeface="Raleway" panose="020B0003030101060003" pitchFamily="34" charset="0"/>
              </a:defRPr>
            </a:lvl1pPr>
            <a:lvl2pPr marL="225425" indent="0">
              <a:buNone/>
              <a:defRPr sz="2000"/>
            </a:lvl2pPr>
            <a:lvl3pPr marL="465137" indent="0">
              <a:buNone/>
              <a:defRPr sz="2000"/>
            </a:lvl3pPr>
            <a:lvl4pPr marL="688975" indent="0">
              <a:buNone/>
              <a:defRPr sz="2000"/>
            </a:lvl4pPr>
            <a:lvl5pPr marL="914400" indent="0">
              <a:buNone/>
              <a:defRPr sz="2000"/>
            </a:lvl5pPr>
          </a:lstStyle>
          <a:p>
            <a:pPr lvl="0"/>
            <a:r>
              <a:rPr lang="en-US" dirty="0"/>
              <a:t>Click to edit content</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Rectangle: Rounded Corners 54">
            <a:extLst>
              <a:ext uri="{FF2B5EF4-FFF2-40B4-BE49-F238E27FC236}">
                <a16:creationId xmlns:a16="http://schemas.microsoft.com/office/drawing/2014/main" id="{7E55E995-596F-4206-94DF-B4BA7CCFE731}"/>
              </a:ext>
            </a:extLst>
          </p:cNvPr>
          <p:cNvSpPr/>
          <p:nvPr userDrawn="1"/>
        </p:nvSpPr>
        <p:spPr>
          <a:xfrm>
            <a:off x="717176" y="2549351"/>
            <a:ext cx="10757647" cy="3739141"/>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20000"/>
              </a:lnSpc>
              <a:spcBef>
                <a:spcPts val="600"/>
              </a:spcBef>
            </a:pPr>
            <a:endParaRPr lang="en-US" sz="1100" b="0" i="0" dirty="0">
              <a:solidFill>
                <a:schemeClr val="tx2"/>
              </a:solidFill>
              <a:latin typeface="Raleway" panose="020B0003030101060003" pitchFamily="34" charset="0"/>
            </a:endParaRPr>
          </a:p>
        </p:txBody>
      </p:sp>
      <p:sp>
        <p:nvSpPr>
          <p:cNvPr id="16" name="Oval 15">
            <a:extLst>
              <a:ext uri="{FF2B5EF4-FFF2-40B4-BE49-F238E27FC236}">
                <a16:creationId xmlns:a16="http://schemas.microsoft.com/office/drawing/2014/main" id="{9CDE88DB-E986-4D8B-8A90-C0A72CE9FDAB}"/>
              </a:ext>
            </a:extLst>
          </p:cNvPr>
          <p:cNvSpPr/>
          <p:nvPr userDrawn="1"/>
        </p:nvSpPr>
        <p:spPr>
          <a:xfrm>
            <a:off x="4026721" y="3044161"/>
            <a:ext cx="1532939" cy="1532939"/>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7" name="Oval 16">
            <a:extLst>
              <a:ext uri="{FF2B5EF4-FFF2-40B4-BE49-F238E27FC236}">
                <a16:creationId xmlns:a16="http://schemas.microsoft.com/office/drawing/2014/main" id="{7FF48750-FE9A-42AA-83C8-A1D7D0C96817}"/>
              </a:ext>
            </a:extLst>
          </p:cNvPr>
          <p:cNvSpPr/>
          <p:nvPr userDrawn="1"/>
        </p:nvSpPr>
        <p:spPr>
          <a:xfrm>
            <a:off x="1618587" y="3044451"/>
            <a:ext cx="1532939" cy="1532939"/>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8" name="Oval 17">
            <a:extLst>
              <a:ext uri="{FF2B5EF4-FFF2-40B4-BE49-F238E27FC236}">
                <a16:creationId xmlns:a16="http://schemas.microsoft.com/office/drawing/2014/main" id="{1057B677-E012-4A72-A48B-A3451328F3DC}"/>
              </a:ext>
            </a:extLst>
          </p:cNvPr>
          <p:cNvSpPr/>
          <p:nvPr userDrawn="1"/>
        </p:nvSpPr>
        <p:spPr>
          <a:xfrm>
            <a:off x="8893922" y="3030901"/>
            <a:ext cx="1532939" cy="1532939"/>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9" name="Oval 18">
            <a:extLst>
              <a:ext uri="{FF2B5EF4-FFF2-40B4-BE49-F238E27FC236}">
                <a16:creationId xmlns:a16="http://schemas.microsoft.com/office/drawing/2014/main" id="{8D6FF8FE-8F1A-4B26-8C7A-348E38262459}"/>
              </a:ext>
            </a:extLst>
          </p:cNvPr>
          <p:cNvSpPr/>
          <p:nvPr userDrawn="1"/>
        </p:nvSpPr>
        <p:spPr>
          <a:xfrm>
            <a:off x="6477131" y="3044451"/>
            <a:ext cx="1532939" cy="1532939"/>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4" name="Text Placeholder 3">
            <a:extLst>
              <a:ext uri="{FF2B5EF4-FFF2-40B4-BE49-F238E27FC236}">
                <a16:creationId xmlns:a16="http://schemas.microsoft.com/office/drawing/2014/main" id="{E47B6614-9D64-4315-A0A5-4519E96950F8}"/>
              </a:ext>
            </a:extLst>
          </p:cNvPr>
          <p:cNvSpPr>
            <a:spLocks noGrp="1"/>
          </p:cNvSpPr>
          <p:nvPr>
            <p:ph type="body" sz="quarter" idx="15" hasCustomPrompt="1"/>
          </p:nvPr>
        </p:nvSpPr>
        <p:spPr>
          <a:xfrm>
            <a:off x="1412343" y="4816754"/>
            <a:ext cx="1945424" cy="186077"/>
          </a:xfrm>
          <a:prstGeom prst="rect">
            <a:avLst/>
          </a:prstGeom>
        </p:spPr>
        <p:txBody>
          <a:bodyPr lIns="0" tIns="0" rIns="0" bIns="0">
            <a:spAutoFit/>
          </a:bodyPr>
          <a:lstStyle>
            <a:lvl1pPr marL="0" indent="0" algn="ctr">
              <a:lnSpc>
                <a:spcPct val="120000"/>
              </a:lnSpc>
              <a:spcAft>
                <a:spcPts val="100"/>
              </a:spcAft>
              <a:buNone/>
              <a:defRPr lang="en-US" sz="1100" b="0" kern="1200" dirty="0" smtClean="0">
                <a:solidFill>
                  <a:schemeClr val="tx1"/>
                </a:solidFill>
                <a:latin typeface="+mn-lt"/>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mn-lt"/>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3" name="Text Placeholder 3">
            <a:extLst>
              <a:ext uri="{FF2B5EF4-FFF2-40B4-BE49-F238E27FC236}">
                <a16:creationId xmlns:a16="http://schemas.microsoft.com/office/drawing/2014/main" id="{72DDC8C0-9A76-4147-8DA6-FBAA39FCF232}"/>
              </a:ext>
            </a:extLst>
          </p:cNvPr>
          <p:cNvSpPr>
            <a:spLocks noGrp="1"/>
          </p:cNvSpPr>
          <p:nvPr>
            <p:ph type="body" sz="quarter" idx="16" hasCustomPrompt="1"/>
          </p:nvPr>
        </p:nvSpPr>
        <p:spPr>
          <a:xfrm>
            <a:off x="3820477" y="4816754"/>
            <a:ext cx="1945424" cy="186077"/>
          </a:xfrm>
          <a:prstGeom prst="rect">
            <a:avLst/>
          </a:prstGeom>
        </p:spPr>
        <p:txBody>
          <a:bodyPr lIns="0" tIns="0" rIns="0" bIns="0">
            <a:spAutoFit/>
          </a:bodyPr>
          <a:lstStyle>
            <a:lvl1pPr marL="0" indent="0" algn="ctr">
              <a:lnSpc>
                <a:spcPct val="120000"/>
              </a:lnSpc>
              <a:spcAft>
                <a:spcPts val="100"/>
              </a:spcAft>
              <a:buNone/>
              <a:defRPr lang="en-US" sz="1100" b="0" kern="1200" dirty="0" smtClean="0">
                <a:solidFill>
                  <a:schemeClr val="tx1"/>
                </a:solidFill>
                <a:latin typeface="+mn-lt"/>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mn-lt"/>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4" name="Text Placeholder 3">
            <a:extLst>
              <a:ext uri="{FF2B5EF4-FFF2-40B4-BE49-F238E27FC236}">
                <a16:creationId xmlns:a16="http://schemas.microsoft.com/office/drawing/2014/main" id="{68C876FF-D427-43A8-A121-D7E85EC5DDF0}"/>
              </a:ext>
            </a:extLst>
          </p:cNvPr>
          <p:cNvSpPr>
            <a:spLocks noGrp="1"/>
          </p:cNvSpPr>
          <p:nvPr>
            <p:ph type="body" sz="quarter" idx="17" hasCustomPrompt="1"/>
          </p:nvPr>
        </p:nvSpPr>
        <p:spPr>
          <a:xfrm>
            <a:off x="6270889" y="4816754"/>
            <a:ext cx="1945424" cy="186077"/>
          </a:xfrm>
          <a:prstGeom prst="rect">
            <a:avLst/>
          </a:prstGeom>
        </p:spPr>
        <p:txBody>
          <a:bodyPr lIns="0" tIns="0" rIns="0" bIns="0">
            <a:spAutoFit/>
          </a:bodyPr>
          <a:lstStyle>
            <a:lvl1pPr marL="0" indent="0" algn="ctr">
              <a:lnSpc>
                <a:spcPct val="120000"/>
              </a:lnSpc>
              <a:spcAft>
                <a:spcPts val="100"/>
              </a:spcAft>
              <a:buNone/>
              <a:defRPr lang="en-US" sz="1100" b="0" kern="1200" dirty="0" smtClean="0">
                <a:solidFill>
                  <a:schemeClr val="tx1"/>
                </a:solidFill>
                <a:latin typeface="+mn-lt"/>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mn-lt"/>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5" name="Text Placeholder 3">
            <a:extLst>
              <a:ext uri="{FF2B5EF4-FFF2-40B4-BE49-F238E27FC236}">
                <a16:creationId xmlns:a16="http://schemas.microsoft.com/office/drawing/2014/main" id="{DEC8B9B7-8856-4DAE-A90A-67EFA70BFC0A}"/>
              </a:ext>
            </a:extLst>
          </p:cNvPr>
          <p:cNvSpPr>
            <a:spLocks noGrp="1"/>
          </p:cNvSpPr>
          <p:nvPr>
            <p:ph type="body" sz="quarter" idx="18" hasCustomPrompt="1"/>
          </p:nvPr>
        </p:nvSpPr>
        <p:spPr>
          <a:xfrm>
            <a:off x="8700162" y="4816754"/>
            <a:ext cx="1945424" cy="186077"/>
          </a:xfrm>
          <a:prstGeom prst="rect">
            <a:avLst/>
          </a:prstGeom>
        </p:spPr>
        <p:txBody>
          <a:bodyPr lIns="0" tIns="0" rIns="0" bIns="0">
            <a:spAutoFit/>
          </a:bodyPr>
          <a:lstStyle>
            <a:lvl1pPr marL="0" indent="0" algn="ctr">
              <a:lnSpc>
                <a:spcPct val="120000"/>
              </a:lnSpc>
              <a:spcAft>
                <a:spcPts val="100"/>
              </a:spcAft>
              <a:buNone/>
              <a:defRPr lang="en-US" sz="1100" b="0" kern="1200" dirty="0" smtClean="0">
                <a:solidFill>
                  <a:schemeClr val="tx1"/>
                </a:solidFill>
                <a:latin typeface="+mn-lt"/>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mn-lt"/>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grpSp>
        <p:nvGrpSpPr>
          <p:cNvPr id="20" name="Graphic 7">
            <a:extLst>
              <a:ext uri="{FF2B5EF4-FFF2-40B4-BE49-F238E27FC236}">
                <a16:creationId xmlns:a16="http://schemas.microsoft.com/office/drawing/2014/main" id="{88ADF1C7-C0C1-1345-8F75-FDB113518B9F}"/>
              </a:ext>
            </a:extLst>
          </p:cNvPr>
          <p:cNvGrpSpPr/>
          <p:nvPr userDrawn="1"/>
        </p:nvGrpSpPr>
        <p:grpSpPr>
          <a:xfrm>
            <a:off x="10734518" y="296596"/>
            <a:ext cx="1064164" cy="338640"/>
            <a:chOff x="10734518" y="296596"/>
            <a:chExt cx="1064164" cy="338640"/>
          </a:xfrm>
          <a:solidFill>
            <a:srgbClr val="9798A5">
              <a:alpha val="60000"/>
            </a:srgbClr>
          </a:solidFill>
        </p:grpSpPr>
        <p:sp>
          <p:nvSpPr>
            <p:cNvPr id="21" name="Freeform 20">
              <a:extLst>
                <a:ext uri="{FF2B5EF4-FFF2-40B4-BE49-F238E27FC236}">
                  <a16:creationId xmlns:a16="http://schemas.microsoft.com/office/drawing/2014/main" id="{70A73D80-B7F5-8D42-86A1-7088C9866EC0}"/>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B6298083-6F5F-294B-BF51-6FB6ABBF5BE7}"/>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1DDDF1D9-7CE3-9E46-9129-D24D5384FC2C}"/>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D29E9EA0-385F-844D-8553-4C8A123A033B}"/>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39F699FD-A0C2-A344-AF07-96E27235DA46}"/>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58713860-3E0F-434D-B04D-9C73D8D61BCE}"/>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A3769518-F52D-B94D-8EBE-2FB2F173E7F0}"/>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88E7EA8C-BDC1-0247-B482-CDF3733B16B0}"/>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4ABEB787-A761-5042-A0A3-4B9D19AD219B}"/>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5661947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columns w/ icon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Rectangle: Rounded Corners 54">
            <a:extLst>
              <a:ext uri="{FF2B5EF4-FFF2-40B4-BE49-F238E27FC236}">
                <a16:creationId xmlns:a16="http://schemas.microsoft.com/office/drawing/2014/main" id="{7E55E995-596F-4206-94DF-B4BA7CCFE731}"/>
              </a:ext>
            </a:extLst>
          </p:cNvPr>
          <p:cNvSpPr/>
          <p:nvPr userDrawn="1"/>
        </p:nvSpPr>
        <p:spPr>
          <a:xfrm>
            <a:off x="365760" y="2279220"/>
            <a:ext cx="11476354" cy="3367828"/>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sp>
        <p:nvSpPr>
          <p:cNvPr id="16" name="Oval 15">
            <a:extLst>
              <a:ext uri="{FF2B5EF4-FFF2-40B4-BE49-F238E27FC236}">
                <a16:creationId xmlns:a16="http://schemas.microsoft.com/office/drawing/2014/main" id="{9CDE88DB-E986-4D8B-8A90-C0A72CE9FDAB}"/>
              </a:ext>
            </a:extLst>
          </p:cNvPr>
          <p:cNvSpPr/>
          <p:nvPr userDrawn="1"/>
        </p:nvSpPr>
        <p:spPr>
          <a:xfrm>
            <a:off x="3299701" y="2875692"/>
            <a:ext cx="1151720" cy="1151720"/>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7" name="Oval 16">
            <a:extLst>
              <a:ext uri="{FF2B5EF4-FFF2-40B4-BE49-F238E27FC236}">
                <a16:creationId xmlns:a16="http://schemas.microsoft.com/office/drawing/2014/main" id="{7FF48750-FE9A-42AA-83C8-A1D7D0C96817}"/>
              </a:ext>
            </a:extLst>
          </p:cNvPr>
          <p:cNvSpPr/>
          <p:nvPr userDrawn="1"/>
        </p:nvSpPr>
        <p:spPr>
          <a:xfrm>
            <a:off x="1047440" y="2875982"/>
            <a:ext cx="1151720" cy="1151720"/>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8" name="Oval 17">
            <a:extLst>
              <a:ext uri="{FF2B5EF4-FFF2-40B4-BE49-F238E27FC236}">
                <a16:creationId xmlns:a16="http://schemas.microsoft.com/office/drawing/2014/main" id="{1057B677-E012-4A72-A48B-A3451328F3DC}"/>
              </a:ext>
            </a:extLst>
          </p:cNvPr>
          <p:cNvSpPr/>
          <p:nvPr userDrawn="1"/>
        </p:nvSpPr>
        <p:spPr>
          <a:xfrm>
            <a:off x="7804223" y="2862432"/>
            <a:ext cx="1151720" cy="1151720"/>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19" name="Oval 18">
            <a:extLst>
              <a:ext uri="{FF2B5EF4-FFF2-40B4-BE49-F238E27FC236}">
                <a16:creationId xmlns:a16="http://schemas.microsoft.com/office/drawing/2014/main" id="{8D6FF8FE-8F1A-4B26-8C7A-348E38262459}"/>
              </a:ext>
            </a:extLst>
          </p:cNvPr>
          <p:cNvSpPr/>
          <p:nvPr userDrawn="1"/>
        </p:nvSpPr>
        <p:spPr>
          <a:xfrm>
            <a:off x="5551962" y="2875982"/>
            <a:ext cx="1151720" cy="1151720"/>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4" name="Text Placeholder 3">
            <a:extLst>
              <a:ext uri="{FF2B5EF4-FFF2-40B4-BE49-F238E27FC236}">
                <a16:creationId xmlns:a16="http://schemas.microsoft.com/office/drawing/2014/main" id="{E47B6614-9D64-4315-A0A5-4519E96950F8}"/>
              </a:ext>
            </a:extLst>
          </p:cNvPr>
          <p:cNvSpPr>
            <a:spLocks noGrp="1"/>
          </p:cNvSpPr>
          <p:nvPr>
            <p:ph type="body" sz="quarter" idx="15" hasCustomPrompt="1"/>
          </p:nvPr>
        </p:nvSpPr>
        <p:spPr>
          <a:xfrm>
            <a:off x="739016" y="4340350"/>
            <a:ext cx="1768567" cy="186077"/>
          </a:xfrm>
          <a:prstGeom prst="rect">
            <a:avLst/>
          </a:prstGeom>
        </p:spPr>
        <p:txBody>
          <a:bodyPr lIns="0" tIns="0" rIns="0" bIns="0">
            <a:spAutoFit/>
          </a:bodyPr>
          <a:lstStyle>
            <a:lvl1pPr marL="0" indent="0" algn="ctr">
              <a:lnSpc>
                <a:spcPct val="120000"/>
              </a:lnSpc>
              <a:spcAft>
                <a:spcPts val="100"/>
              </a:spcAft>
              <a:buNone/>
              <a:defRPr lang="en-US" sz="1100" b="0" i="0" kern="1200" dirty="0" smtClean="0">
                <a:solidFill>
                  <a:schemeClr val="tx1"/>
                </a:solidFill>
                <a:latin typeface="Raleway" panose="020B0003030101060003" pitchFamily="34" charset="0"/>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Raleway" panose="020B0003030101060003" pitchFamily="34" charset="0"/>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3" name="Text Placeholder 3">
            <a:extLst>
              <a:ext uri="{FF2B5EF4-FFF2-40B4-BE49-F238E27FC236}">
                <a16:creationId xmlns:a16="http://schemas.microsoft.com/office/drawing/2014/main" id="{72DDC8C0-9A76-4147-8DA6-FBAA39FCF232}"/>
              </a:ext>
            </a:extLst>
          </p:cNvPr>
          <p:cNvSpPr>
            <a:spLocks noGrp="1"/>
          </p:cNvSpPr>
          <p:nvPr>
            <p:ph type="body" sz="quarter" idx="16" hasCustomPrompt="1"/>
          </p:nvPr>
        </p:nvSpPr>
        <p:spPr>
          <a:xfrm>
            <a:off x="3005906" y="4340350"/>
            <a:ext cx="1768567" cy="186077"/>
          </a:xfrm>
          <a:prstGeom prst="rect">
            <a:avLst/>
          </a:prstGeom>
        </p:spPr>
        <p:txBody>
          <a:bodyPr lIns="0" tIns="0" rIns="0" bIns="0">
            <a:spAutoFit/>
          </a:bodyPr>
          <a:lstStyle>
            <a:lvl1pPr marL="0" indent="0" algn="ctr">
              <a:lnSpc>
                <a:spcPct val="120000"/>
              </a:lnSpc>
              <a:spcAft>
                <a:spcPts val="100"/>
              </a:spcAft>
              <a:buNone/>
              <a:defRPr lang="en-US" sz="1100" b="0" i="0" kern="1200" dirty="0" smtClean="0">
                <a:solidFill>
                  <a:schemeClr val="tx1"/>
                </a:solidFill>
                <a:latin typeface="Raleway" panose="020B0003030101060003" pitchFamily="34" charset="0"/>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Raleway" panose="020B0003030101060003" pitchFamily="34" charset="0"/>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4" name="Text Placeholder 3">
            <a:extLst>
              <a:ext uri="{FF2B5EF4-FFF2-40B4-BE49-F238E27FC236}">
                <a16:creationId xmlns:a16="http://schemas.microsoft.com/office/drawing/2014/main" id="{68C876FF-D427-43A8-A121-D7E85EC5DDF0}"/>
              </a:ext>
            </a:extLst>
          </p:cNvPr>
          <p:cNvSpPr>
            <a:spLocks noGrp="1"/>
          </p:cNvSpPr>
          <p:nvPr>
            <p:ph type="body" sz="quarter" idx="17" hasCustomPrompt="1"/>
          </p:nvPr>
        </p:nvSpPr>
        <p:spPr>
          <a:xfrm>
            <a:off x="5272796" y="4340350"/>
            <a:ext cx="1768567" cy="186077"/>
          </a:xfrm>
          <a:prstGeom prst="rect">
            <a:avLst/>
          </a:prstGeom>
        </p:spPr>
        <p:txBody>
          <a:bodyPr lIns="0" tIns="0" rIns="0" bIns="0">
            <a:spAutoFit/>
          </a:bodyPr>
          <a:lstStyle>
            <a:lvl1pPr marL="0" indent="0" algn="ctr">
              <a:lnSpc>
                <a:spcPct val="120000"/>
              </a:lnSpc>
              <a:spcAft>
                <a:spcPts val="100"/>
              </a:spcAft>
              <a:buNone/>
              <a:defRPr lang="en-US" sz="1100" b="0" i="0" kern="1200" dirty="0" smtClean="0">
                <a:solidFill>
                  <a:schemeClr val="tx1"/>
                </a:solidFill>
                <a:latin typeface="Raleway" panose="020B0003030101060003" pitchFamily="34" charset="0"/>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Raleway" panose="020B0003030101060003" pitchFamily="34" charset="0"/>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5" name="Text Placeholder 3">
            <a:extLst>
              <a:ext uri="{FF2B5EF4-FFF2-40B4-BE49-F238E27FC236}">
                <a16:creationId xmlns:a16="http://schemas.microsoft.com/office/drawing/2014/main" id="{DEC8B9B7-8856-4DAE-A90A-67EFA70BFC0A}"/>
              </a:ext>
            </a:extLst>
          </p:cNvPr>
          <p:cNvSpPr>
            <a:spLocks noGrp="1"/>
          </p:cNvSpPr>
          <p:nvPr>
            <p:ph type="body" sz="quarter" idx="18" hasCustomPrompt="1"/>
          </p:nvPr>
        </p:nvSpPr>
        <p:spPr>
          <a:xfrm>
            <a:off x="7539686" y="4340350"/>
            <a:ext cx="1768567" cy="186077"/>
          </a:xfrm>
          <a:prstGeom prst="rect">
            <a:avLst/>
          </a:prstGeom>
        </p:spPr>
        <p:txBody>
          <a:bodyPr lIns="0" tIns="0" rIns="0" bIns="0">
            <a:spAutoFit/>
          </a:bodyPr>
          <a:lstStyle>
            <a:lvl1pPr marL="0" indent="0" algn="ctr">
              <a:lnSpc>
                <a:spcPct val="120000"/>
              </a:lnSpc>
              <a:spcAft>
                <a:spcPts val="100"/>
              </a:spcAft>
              <a:buNone/>
              <a:defRPr lang="en-US" sz="1100" b="0" i="0" kern="1200" dirty="0" smtClean="0">
                <a:solidFill>
                  <a:schemeClr val="tx1"/>
                </a:solidFill>
                <a:latin typeface="Raleway" panose="020B0003030101060003" pitchFamily="34" charset="0"/>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Raleway" panose="020B0003030101060003" pitchFamily="34" charset="0"/>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1" name="Oval 20">
            <a:extLst>
              <a:ext uri="{FF2B5EF4-FFF2-40B4-BE49-F238E27FC236}">
                <a16:creationId xmlns:a16="http://schemas.microsoft.com/office/drawing/2014/main" id="{8AE48030-2631-5C42-A6A5-86C852DDE62E}"/>
              </a:ext>
            </a:extLst>
          </p:cNvPr>
          <p:cNvSpPr/>
          <p:nvPr userDrawn="1"/>
        </p:nvSpPr>
        <p:spPr>
          <a:xfrm>
            <a:off x="10056483" y="2862432"/>
            <a:ext cx="1151720" cy="1151720"/>
          </a:xfrm>
          <a:prstGeom prst="ellipse">
            <a:avLst/>
          </a:prstGeom>
          <a:gradFill>
            <a:gsLst>
              <a:gs pos="0">
                <a:srgbClr val="003D8D"/>
              </a:gs>
              <a:gs pos="100000">
                <a:srgbClr val="00B1F0"/>
              </a:gs>
            </a:gsLst>
            <a:lin ang="5400000" scaled="1"/>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22" name="Text Placeholder 3">
            <a:extLst>
              <a:ext uri="{FF2B5EF4-FFF2-40B4-BE49-F238E27FC236}">
                <a16:creationId xmlns:a16="http://schemas.microsoft.com/office/drawing/2014/main" id="{1749F507-CAA6-6B42-9873-D5C460630E2A}"/>
              </a:ext>
            </a:extLst>
          </p:cNvPr>
          <p:cNvSpPr>
            <a:spLocks noGrp="1"/>
          </p:cNvSpPr>
          <p:nvPr>
            <p:ph type="body" sz="quarter" idx="19" hasCustomPrompt="1"/>
          </p:nvPr>
        </p:nvSpPr>
        <p:spPr>
          <a:xfrm>
            <a:off x="9806576" y="4340350"/>
            <a:ext cx="1768567" cy="186077"/>
          </a:xfrm>
          <a:prstGeom prst="rect">
            <a:avLst/>
          </a:prstGeom>
        </p:spPr>
        <p:txBody>
          <a:bodyPr lIns="0" tIns="0" rIns="0" bIns="0">
            <a:spAutoFit/>
          </a:bodyPr>
          <a:lstStyle>
            <a:lvl1pPr marL="0" indent="0" algn="ctr">
              <a:lnSpc>
                <a:spcPct val="120000"/>
              </a:lnSpc>
              <a:spcAft>
                <a:spcPts val="100"/>
              </a:spcAft>
              <a:buNone/>
              <a:defRPr lang="en-US" sz="1100" b="0" i="0" kern="1200" dirty="0" smtClean="0">
                <a:solidFill>
                  <a:schemeClr val="tx1"/>
                </a:solidFill>
                <a:latin typeface="Raleway" panose="020B0003030101060003" pitchFamily="34" charset="0"/>
                <a:ea typeface="+mn-ea"/>
                <a:cs typeface="+mn-cs"/>
              </a:defRPr>
            </a:lvl1pPr>
            <a:lvl2pPr marL="0" indent="0" algn="ctr" defTabSz="914400" rtl="0" eaLnBrk="1" latinLnBrk="0" hangingPunct="1">
              <a:lnSpc>
                <a:spcPct val="120000"/>
              </a:lnSpc>
              <a:spcBef>
                <a:spcPts val="600"/>
              </a:spcBef>
              <a:spcAft>
                <a:spcPts val="100"/>
              </a:spcAft>
              <a:buNone/>
              <a:defRPr lang="en-US" sz="1200" b="0" i="0" kern="1200" dirty="0" smtClean="0">
                <a:solidFill>
                  <a:schemeClr val="tx2"/>
                </a:solidFill>
                <a:latin typeface="Raleway" panose="020B0003030101060003" pitchFamily="34" charset="0"/>
                <a:ea typeface="+mn-ea"/>
                <a:cs typeface="+mn-cs"/>
              </a:defRPr>
            </a:lvl2pPr>
            <a:lvl3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3pPr>
            <a:lvl4pPr marL="0" indent="0" algn="ctr" defTabSz="914400" rtl="0" eaLnBrk="1" latinLnBrk="0" hangingPunct="1">
              <a:lnSpc>
                <a:spcPct val="140000"/>
              </a:lnSpc>
              <a:spcBef>
                <a:spcPts val="600"/>
              </a:spcBef>
              <a:buNone/>
              <a:defRPr lang="en-US" sz="1000" kern="1200" dirty="0" smtClean="0">
                <a:solidFill>
                  <a:schemeClr val="tx2"/>
                </a:solidFill>
                <a:latin typeface="Raleway Medium" panose="020B0003030101060003" pitchFamily="34" charset="0"/>
                <a:ea typeface="+mn-ea"/>
                <a:cs typeface="+mn-cs"/>
              </a:defRPr>
            </a:lvl4pPr>
            <a:lvl5pPr marL="0" indent="0" algn="ctr" defTabSz="914400" rtl="0" eaLnBrk="1" latinLnBrk="0" hangingPunct="1">
              <a:lnSpc>
                <a:spcPct val="140000"/>
              </a:lnSpc>
              <a:spcBef>
                <a:spcPts val="600"/>
              </a:spcBef>
              <a:buNone/>
              <a:defRPr lang="en-US" sz="1000" kern="1200" dirty="0">
                <a:solidFill>
                  <a:schemeClr val="tx2"/>
                </a:solidFill>
                <a:latin typeface="Raleway Medium" panose="020B0003030101060003" pitchFamily="34" charset="0"/>
                <a:ea typeface="+mn-ea"/>
                <a:cs typeface="+mn-cs"/>
              </a:defRPr>
            </a:lvl5pPr>
          </a:lstStyle>
          <a:p>
            <a:pPr lvl="0"/>
            <a:r>
              <a:rPr lang="en-US" dirty="0"/>
              <a:t>Click to edit content</a:t>
            </a:r>
          </a:p>
        </p:txBody>
      </p:sp>
      <p:sp>
        <p:nvSpPr>
          <p:cNvPr id="26" name="Text Placeholder 10">
            <a:extLst>
              <a:ext uri="{FF2B5EF4-FFF2-40B4-BE49-F238E27FC236}">
                <a16:creationId xmlns:a16="http://schemas.microsoft.com/office/drawing/2014/main" id="{500B812C-69A8-024C-8676-B255DD4EF427}"/>
              </a:ext>
            </a:extLst>
          </p:cNvPr>
          <p:cNvSpPr>
            <a:spLocks noGrp="1"/>
          </p:cNvSpPr>
          <p:nvPr>
            <p:ph type="body" sz="quarter" idx="14" hasCustomPrompt="1"/>
          </p:nvPr>
        </p:nvSpPr>
        <p:spPr>
          <a:xfrm>
            <a:off x="365761" y="1177504"/>
            <a:ext cx="10149840" cy="338362"/>
          </a:xfrm>
          <a:prstGeom prst="rect">
            <a:avLst/>
          </a:prstGeom>
        </p:spPr>
        <p:txBody>
          <a:bodyPr wrap="square" lIns="0" tIns="0" rIns="0" bIns="0">
            <a:spAutoFit/>
          </a:bodyPr>
          <a:lstStyle>
            <a:lvl1pPr marL="0" indent="0">
              <a:lnSpc>
                <a:spcPct val="120000"/>
              </a:lnSpc>
              <a:spcAft>
                <a:spcPts val="600"/>
              </a:spcAft>
              <a:buNone/>
              <a:defRPr sz="2000" b="0" i="0">
                <a:latin typeface="Raleway" panose="020B0003030101060003" pitchFamily="34" charset="0"/>
              </a:defRPr>
            </a:lvl1pPr>
            <a:lvl2pPr marL="225425" indent="0">
              <a:buNone/>
              <a:defRPr sz="2000"/>
            </a:lvl2pPr>
            <a:lvl3pPr marL="465137" indent="0">
              <a:buNone/>
              <a:defRPr sz="2000"/>
            </a:lvl3pPr>
            <a:lvl4pPr marL="688975" indent="0">
              <a:buNone/>
              <a:defRPr sz="2000"/>
            </a:lvl4pPr>
            <a:lvl5pPr marL="914400" indent="0">
              <a:buNone/>
              <a:defRPr sz="2000"/>
            </a:lvl5pPr>
          </a:lstStyle>
          <a:p>
            <a:pPr lvl="0"/>
            <a:r>
              <a:rPr lang="en-US" dirty="0"/>
              <a:t>Click to edit content</a:t>
            </a:r>
          </a:p>
        </p:txBody>
      </p:sp>
      <p:grpSp>
        <p:nvGrpSpPr>
          <p:cNvPr id="20" name="Graphic 7">
            <a:extLst>
              <a:ext uri="{FF2B5EF4-FFF2-40B4-BE49-F238E27FC236}">
                <a16:creationId xmlns:a16="http://schemas.microsoft.com/office/drawing/2014/main" id="{80923301-88E6-5545-A050-AC1C078E57AA}"/>
              </a:ext>
            </a:extLst>
          </p:cNvPr>
          <p:cNvGrpSpPr/>
          <p:nvPr userDrawn="1"/>
        </p:nvGrpSpPr>
        <p:grpSpPr>
          <a:xfrm>
            <a:off x="10734518" y="296596"/>
            <a:ext cx="1064164" cy="338640"/>
            <a:chOff x="10734518" y="296596"/>
            <a:chExt cx="1064164" cy="338640"/>
          </a:xfrm>
          <a:solidFill>
            <a:srgbClr val="9798A5">
              <a:alpha val="60000"/>
            </a:srgbClr>
          </a:solidFill>
        </p:grpSpPr>
        <p:sp>
          <p:nvSpPr>
            <p:cNvPr id="28" name="Freeform 27">
              <a:extLst>
                <a:ext uri="{FF2B5EF4-FFF2-40B4-BE49-F238E27FC236}">
                  <a16:creationId xmlns:a16="http://schemas.microsoft.com/office/drawing/2014/main" id="{7993C4F0-5C6E-5048-932D-983EBA316D55}"/>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2A681063-FF47-3040-A49A-7C00D869625E}"/>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8844F9FB-7738-C843-8B74-2CDD1F9B9598}"/>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0F88905E-B517-7543-B18E-65AF98DDAB68}"/>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81F08778-7284-D344-8D9C-3A045FF5B7B9}"/>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2F282580-3906-A342-A13D-5B6D92D4DA81}"/>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AB73225E-74F7-ED44-A9BE-9C3656926507}"/>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D05AAD62-D0B1-2347-8C4E-36E616C8E29B}"/>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13FB27E7-A1E5-2D4E-81FC-3AD8630504B8}"/>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2514959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column w/ icons - LG">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20" name="Rectangle: Rounded Corners 54">
            <a:extLst>
              <a:ext uri="{FF2B5EF4-FFF2-40B4-BE49-F238E27FC236}">
                <a16:creationId xmlns:a16="http://schemas.microsoft.com/office/drawing/2014/main" id="{78C1E9FB-77B1-4396-9968-B247A383D18F}"/>
              </a:ext>
            </a:extLst>
          </p:cNvPr>
          <p:cNvSpPr/>
          <p:nvPr userDrawn="1"/>
        </p:nvSpPr>
        <p:spPr>
          <a:xfrm>
            <a:off x="389325" y="1065561"/>
            <a:ext cx="3657600" cy="526942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26" name="Straight Connector 25">
            <a:extLst>
              <a:ext uri="{FF2B5EF4-FFF2-40B4-BE49-F238E27FC236}">
                <a16:creationId xmlns:a16="http://schemas.microsoft.com/office/drawing/2014/main" id="{4BD684A4-D269-408F-B587-84659D6587AE}"/>
              </a:ext>
            </a:extLst>
          </p:cNvPr>
          <p:cNvCxnSpPr>
            <a:cxnSpLocks/>
          </p:cNvCxnSpPr>
          <p:nvPr userDrawn="1"/>
        </p:nvCxnSpPr>
        <p:spPr>
          <a:xfrm>
            <a:off x="838377" y="3894057"/>
            <a:ext cx="1667345"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F54E7BCE-22AA-42DD-AD0C-7DCA31E884C5}"/>
              </a:ext>
            </a:extLst>
          </p:cNvPr>
          <p:cNvSpPr/>
          <p:nvPr userDrawn="1"/>
        </p:nvSpPr>
        <p:spPr>
          <a:xfrm>
            <a:off x="2943827" y="1197780"/>
            <a:ext cx="920480" cy="920480"/>
          </a:xfrm>
          <a:prstGeom prst="ellipse">
            <a:avLst/>
          </a:prstGeom>
          <a:gradFill>
            <a:gsLst>
              <a:gs pos="0">
                <a:srgbClr val="003D8D"/>
              </a:gs>
              <a:gs pos="100000">
                <a:srgbClr val="00B1F0"/>
              </a:gs>
            </a:gsLst>
            <a:lin ang="54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6" name="Text Placeholder 5">
            <a:extLst>
              <a:ext uri="{FF2B5EF4-FFF2-40B4-BE49-F238E27FC236}">
                <a16:creationId xmlns:a16="http://schemas.microsoft.com/office/drawing/2014/main" id="{D5C7AF55-FF76-4C59-8327-7A0FED313CC4}"/>
              </a:ext>
            </a:extLst>
          </p:cNvPr>
          <p:cNvSpPr>
            <a:spLocks noGrp="1"/>
          </p:cNvSpPr>
          <p:nvPr>
            <p:ph type="body" sz="quarter" idx="10" hasCustomPrompt="1"/>
          </p:nvPr>
        </p:nvSpPr>
        <p:spPr>
          <a:xfrm>
            <a:off x="838377" y="3287084"/>
            <a:ext cx="2628900" cy="307777"/>
          </a:xfrm>
          <a:prstGeom prst="rect">
            <a:avLst/>
          </a:prstGeom>
        </p:spPr>
        <p:txBody>
          <a:bodyPr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#1</a:t>
            </a:r>
          </a:p>
        </p:txBody>
      </p:sp>
      <p:sp>
        <p:nvSpPr>
          <p:cNvPr id="13" name="Text Placeholder 12">
            <a:extLst>
              <a:ext uri="{FF2B5EF4-FFF2-40B4-BE49-F238E27FC236}">
                <a16:creationId xmlns:a16="http://schemas.microsoft.com/office/drawing/2014/main" id="{6DE41994-EEB7-4FA4-881D-300601788C6B}"/>
              </a:ext>
            </a:extLst>
          </p:cNvPr>
          <p:cNvSpPr>
            <a:spLocks noGrp="1"/>
          </p:cNvSpPr>
          <p:nvPr>
            <p:ph type="body" sz="quarter" idx="11" hasCustomPrompt="1"/>
          </p:nvPr>
        </p:nvSpPr>
        <p:spPr>
          <a:xfrm>
            <a:off x="838377" y="4211694"/>
            <a:ext cx="2628900"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sp>
        <p:nvSpPr>
          <p:cNvPr id="43" name="Rectangle: Rounded Corners 54">
            <a:extLst>
              <a:ext uri="{FF2B5EF4-FFF2-40B4-BE49-F238E27FC236}">
                <a16:creationId xmlns:a16="http://schemas.microsoft.com/office/drawing/2014/main" id="{92BBAD13-A1BA-4851-A072-6EED87C25067}"/>
              </a:ext>
            </a:extLst>
          </p:cNvPr>
          <p:cNvSpPr/>
          <p:nvPr userDrawn="1"/>
        </p:nvSpPr>
        <p:spPr>
          <a:xfrm>
            <a:off x="4324702" y="1065561"/>
            <a:ext cx="3657600" cy="526942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44" name="Straight Connector 43">
            <a:extLst>
              <a:ext uri="{FF2B5EF4-FFF2-40B4-BE49-F238E27FC236}">
                <a16:creationId xmlns:a16="http://schemas.microsoft.com/office/drawing/2014/main" id="{D9316400-EB53-47D4-AE90-66CDCEFFCA77}"/>
              </a:ext>
            </a:extLst>
          </p:cNvPr>
          <p:cNvCxnSpPr>
            <a:cxnSpLocks/>
          </p:cNvCxnSpPr>
          <p:nvPr userDrawn="1"/>
        </p:nvCxnSpPr>
        <p:spPr>
          <a:xfrm>
            <a:off x="4773754" y="3894057"/>
            <a:ext cx="1667345"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69391AFB-D224-4745-B3B8-104EC68CBFC6}"/>
              </a:ext>
            </a:extLst>
          </p:cNvPr>
          <p:cNvSpPr/>
          <p:nvPr userDrawn="1"/>
        </p:nvSpPr>
        <p:spPr>
          <a:xfrm>
            <a:off x="6879204" y="1197780"/>
            <a:ext cx="920480" cy="920480"/>
          </a:xfrm>
          <a:prstGeom prst="ellipse">
            <a:avLst/>
          </a:prstGeom>
          <a:gradFill>
            <a:gsLst>
              <a:gs pos="0">
                <a:srgbClr val="003D8D"/>
              </a:gs>
              <a:gs pos="100000">
                <a:srgbClr val="00B1F0"/>
              </a:gs>
            </a:gsLst>
            <a:lin ang="54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46" name="Text Placeholder 5">
            <a:extLst>
              <a:ext uri="{FF2B5EF4-FFF2-40B4-BE49-F238E27FC236}">
                <a16:creationId xmlns:a16="http://schemas.microsoft.com/office/drawing/2014/main" id="{9B07FA64-8630-4EE0-9135-A1AA7C4DD0D4}"/>
              </a:ext>
            </a:extLst>
          </p:cNvPr>
          <p:cNvSpPr>
            <a:spLocks noGrp="1"/>
          </p:cNvSpPr>
          <p:nvPr>
            <p:ph type="body" sz="quarter" idx="12" hasCustomPrompt="1"/>
          </p:nvPr>
        </p:nvSpPr>
        <p:spPr>
          <a:xfrm>
            <a:off x="4773754" y="3287084"/>
            <a:ext cx="2628900" cy="307777"/>
          </a:xfrm>
          <a:prstGeom prst="rect">
            <a:avLst/>
          </a:prstGeom>
        </p:spPr>
        <p:txBody>
          <a:bodyPr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#2</a:t>
            </a:r>
          </a:p>
        </p:txBody>
      </p:sp>
      <p:sp>
        <p:nvSpPr>
          <p:cNvPr id="47" name="Text Placeholder 12">
            <a:extLst>
              <a:ext uri="{FF2B5EF4-FFF2-40B4-BE49-F238E27FC236}">
                <a16:creationId xmlns:a16="http://schemas.microsoft.com/office/drawing/2014/main" id="{E7B9DCF2-3A2B-4390-9423-A68F49880DBE}"/>
              </a:ext>
            </a:extLst>
          </p:cNvPr>
          <p:cNvSpPr>
            <a:spLocks noGrp="1"/>
          </p:cNvSpPr>
          <p:nvPr>
            <p:ph type="body" sz="quarter" idx="13" hasCustomPrompt="1"/>
          </p:nvPr>
        </p:nvSpPr>
        <p:spPr>
          <a:xfrm>
            <a:off x="4773754" y="4211694"/>
            <a:ext cx="2628900"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sp>
        <p:nvSpPr>
          <p:cNvPr id="48" name="Rectangle: Rounded Corners 54">
            <a:extLst>
              <a:ext uri="{FF2B5EF4-FFF2-40B4-BE49-F238E27FC236}">
                <a16:creationId xmlns:a16="http://schemas.microsoft.com/office/drawing/2014/main" id="{5D960312-960F-49A7-B354-93A0BE3FA9D1}"/>
              </a:ext>
            </a:extLst>
          </p:cNvPr>
          <p:cNvSpPr/>
          <p:nvPr userDrawn="1"/>
        </p:nvSpPr>
        <p:spPr>
          <a:xfrm>
            <a:off x="8260080" y="1065561"/>
            <a:ext cx="3657600" cy="526942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49" name="Straight Connector 48">
            <a:extLst>
              <a:ext uri="{FF2B5EF4-FFF2-40B4-BE49-F238E27FC236}">
                <a16:creationId xmlns:a16="http://schemas.microsoft.com/office/drawing/2014/main" id="{DA973D1A-8558-4DD4-A9D5-792A8DEDC6B9}"/>
              </a:ext>
            </a:extLst>
          </p:cNvPr>
          <p:cNvCxnSpPr>
            <a:cxnSpLocks/>
          </p:cNvCxnSpPr>
          <p:nvPr userDrawn="1"/>
        </p:nvCxnSpPr>
        <p:spPr>
          <a:xfrm>
            <a:off x="8709132" y="3894057"/>
            <a:ext cx="1667345"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AE2FDA52-4281-409E-8315-979D742E579F}"/>
              </a:ext>
            </a:extLst>
          </p:cNvPr>
          <p:cNvSpPr/>
          <p:nvPr userDrawn="1"/>
        </p:nvSpPr>
        <p:spPr>
          <a:xfrm>
            <a:off x="10814582" y="1197780"/>
            <a:ext cx="920480" cy="920480"/>
          </a:xfrm>
          <a:prstGeom prst="ellipse">
            <a:avLst/>
          </a:prstGeom>
          <a:gradFill>
            <a:gsLst>
              <a:gs pos="0">
                <a:srgbClr val="003D8D"/>
              </a:gs>
              <a:gs pos="100000">
                <a:srgbClr val="00B1F0"/>
              </a:gs>
            </a:gsLst>
            <a:lin ang="54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51" name="Text Placeholder 5">
            <a:extLst>
              <a:ext uri="{FF2B5EF4-FFF2-40B4-BE49-F238E27FC236}">
                <a16:creationId xmlns:a16="http://schemas.microsoft.com/office/drawing/2014/main" id="{7D16029C-DCFF-4ED8-85C3-3DCDCFEFDAEE}"/>
              </a:ext>
            </a:extLst>
          </p:cNvPr>
          <p:cNvSpPr>
            <a:spLocks noGrp="1"/>
          </p:cNvSpPr>
          <p:nvPr>
            <p:ph type="body" sz="quarter" idx="14" hasCustomPrompt="1"/>
          </p:nvPr>
        </p:nvSpPr>
        <p:spPr>
          <a:xfrm>
            <a:off x="8709132" y="3287084"/>
            <a:ext cx="2628900" cy="307777"/>
          </a:xfrm>
          <a:prstGeom prst="rect">
            <a:avLst/>
          </a:prstGeom>
        </p:spPr>
        <p:txBody>
          <a:bodyPr lIns="0" tIns="0" rIns="0" bIns="0" anchor="b">
            <a:spAutoFit/>
          </a:bodyPr>
          <a:lstStyle>
            <a:lvl1pPr marL="0" indent="0" algn="l" defTabSz="914400" rtl="0" eaLnBrk="1" latinLnBrk="0" hangingPunct="1">
              <a:lnSpc>
                <a:spcPct val="100000"/>
              </a:lnSpc>
              <a:spcBef>
                <a:spcPct val="0"/>
              </a:spcBef>
              <a:spcAft>
                <a:spcPts val="100"/>
              </a:spcAft>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#3</a:t>
            </a:r>
          </a:p>
        </p:txBody>
      </p:sp>
      <p:sp>
        <p:nvSpPr>
          <p:cNvPr id="52" name="Text Placeholder 12">
            <a:extLst>
              <a:ext uri="{FF2B5EF4-FFF2-40B4-BE49-F238E27FC236}">
                <a16:creationId xmlns:a16="http://schemas.microsoft.com/office/drawing/2014/main" id="{FC63AA78-EECD-4A76-B156-13D063A99EE3}"/>
              </a:ext>
            </a:extLst>
          </p:cNvPr>
          <p:cNvSpPr>
            <a:spLocks noGrp="1"/>
          </p:cNvSpPr>
          <p:nvPr>
            <p:ph type="body" sz="quarter" idx="15" hasCustomPrompt="1"/>
          </p:nvPr>
        </p:nvSpPr>
        <p:spPr>
          <a:xfrm>
            <a:off x="8709132" y="4211694"/>
            <a:ext cx="2628900"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cxnSp>
        <p:nvCxnSpPr>
          <p:cNvPr id="56" name="Straight Connector 55">
            <a:extLst>
              <a:ext uri="{FF2B5EF4-FFF2-40B4-BE49-F238E27FC236}">
                <a16:creationId xmlns:a16="http://schemas.microsoft.com/office/drawing/2014/main" id="{5491DFB1-457F-48E4-BB7B-F3B0B2F07B58}"/>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grpSp>
        <p:nvGrpSpPr>
          <p:cNvPr id="21" name="Graphic 7">
            <a:extLst>
              <a:ext uri="{FF2B5EF4-FFF2-40B4-BE49-F238E27FC236}">
                <a16:creationId xmlns:a16="http://schemas.microsoft.com/office/drawing/2014/main" id="{8D7F6F23-4962-1B4F-97BA-98E119631488}"/>
              </a:ext>
            </a:extLst>
          </p:cNvPr>
          <p:cNvGrpSpPr/>
          <p:nvPr userDrawn="1"/>
        </p:nvGrpSpPr>
        <p:grpSpPr>
          <a:xfrm>
            <a:off x="10734518" y="296596"/>
            <a:ext cx="1064164" cy="338640"/>
            <a:chOff x="10734518" y="296596"/>
            <a:chExt cx="1064164" cy="338640"/>
          </a:xfrm>
          <a:solidFill>
            <a:srgbClr val="9798A5">
              <a:alpha val="60000"/>
            </a:srgbClr>
          </a:solidFill>
        </p:grpSpPr>
        <p:sp>
          <p:nvSpPr>
            <p:cNvPr id="23" name="Freeform 22">
              <a:extLst>
                <a:ext uri="{FF2B5EF4-FFF2-40B4-BE49-F238E27FC236}">
                  <a16:creationId xmlns:a16="http://schemas.microsoft.com/office/drawing/2014/main" id="{FBC87827-D485-D64A-8F81-740D85FBEA7B}"/>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0C263DC3-9A40-5746-A809-A5276EA9CB9C}"/>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5B551D74-3985-4544-B1C0-B8FDFA9F0CE9}"/>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899C6B1C-FD1D-0849-8908-647DEAA81FE6}"/>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4477D01-A4F4-5342-A8E6-24AED08B6192}"/>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5CC62E3F-DF91-4B47-8234-0C5D100FC8DA}"/>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58F33B23-D3B0-544F-85A9-234144714D5B}"/>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2CFFB6A1-0DD4-F543-BEB9-3CD77ECAC91D}"/>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91751EEF-DAD8-9D49-8B34-38CBB01D9037}"/>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7012561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column w/ icons - LG">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sp>
        <p:nvSpPr>
          <p:cNvPr id="21" name="Rectangle: Rounded Corners 54">
            <a:extLst>
              <a:ext uri="{FF2B5EF4-FFF2-40B4-BE49-F238E27FC236}">
                <a16:creationId xmlns:a16="http://schemas.microsoft.com/office/drawing/2014/main" id="{26C7DB01-EFBB-4EC9-A8FF-90C3E0D8CD23}"/>
              </a:ext>
            </a:extLst>
          </p:cNvPr>
          <p:cNvSpPr/>
          <p:nvPr userDrawn="1"/>
        </p:nvSpPr>
        <p:spPr>
          <a:xfrm>
            <a:off x="389325" y="1268096"/>
            <a:ext cx="2619519" cy="486435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24" name="Straight Connector 23">
            <a:extLst>
              <a:ext uri="{FF2B5EF4-FFF2-40B4-BE49-F238E27FC236}">
                <a16:creationId xmlns:a16="http://schemas.microsoft.com/office/drawing/2014/main" id="{A0D79E92-2D3F-4D21-9DC1-903A133CA8E7}"/>
              </a:ext>
            </a:extLst>
          </p:cNvPr>
          <p:cNvCxnSpPr>
            <a:cxnSpLocks/>
          </p:cNvCxnSpPr>
          <p:nvPr userDrawn="1"/>
        </p:nvCxnSpPr>
        <p:spPr>
          <a:xfrm>
            <a:off x="578848" y="3670469"/>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ABEB18E-67ED-44AA-945A-74B55D819383}"/>
              </a:ext>
            </a:extLst>
          </p:cNvPr>
          <p:cNvSpPr/>
          <p:nvPr userDrawn="1"/>
        </p:nvSpPr>
        <p:spPr>
          <a:xfrm>
            <a:off x="2135604" y="1400314"/>
            <a:ext cx="758807" cy="758807"/>
          </a:xfrm>
          <a:prstGeom prst="ellipse">
            <a:avLst/>
          </a:prstGeom>
          <a:gradFill>
            <a:gsLst>
              <a:gs pos="0">
                <a:srgbClr val="00B1F0"/>
              </a:gs>
              <a:gs pos="91000">
                <a:srgbClr val="003D8D"/>
              </a:gs>
            </a:gsLst>
            <a:lin ang="156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6" name="Text Placeholder 5">
            <a:extLst>
              <a:ext uri="{FF2B5EF4-FFF2-40B4-BE49-F238E27FC236}">
                <a16:creationId xmlns:a16="http://schemas.microsoft.com/office/drawing/2014/main" id="{D5C7AF55-FF76-4C59-8327-7A0FED313CC4}"/>
              </a:ext>
            </a:extLst>
          </p:cNvPr>
          <p:cNvSpPr>
            <a:spLocks noGrp="1"/>
          </p:cNvSpPr>
          <p:nvPr userDrawn="1">
            <p:ph type="body" sz="quarter" idx="10" hasCustomPrompt="1"/>
          </p:nvPr>
        </p:nvSpPr>
        <p:spPr>
          <a:xfrm>
            <a:off x="578848" y="2797577"/>
            <a:ext cx="2248936" cy="615553"/>
          </a:xfrm>
          <a:prstGeom prst="rect">
            <a:avLst/>
          </a:prstGeom>
        </p:spPr>
        <p:txBody>
          <a:bodyPr lIns="0" tIns="0" rIns="0" bIns="0" anchor="b">
            <a:spAutoFit/>
          </a:bodyPr>
          <a:lstStyle>
            <a:lvl1pPr marL="0" indent="0" algn="l" defTabSz="914400" rtl="0" eaLnBrk="1" latinLnBrk="0" hangingPunct="1">
              <a:lnSpc>
                <a:spcPct val="100000"/>
              </a:lnSpc>
              <a:spcBef>
                <a:spcPct val="0"/>
              </a:spcBef>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#1</a:t>
            </a:r>
          </a:p>
        </p:txBody>
      </p:sp>
      <p:sp>
        <p:nvSpPr>
          <p:cNvPr id="13" name="Text Placeholder 12">
            <a:extLst>
              <a:ext uri="{FF2B5EF4-FFF2-40B4-BE49-F238E27FC236}">
                <a16:creationId xmlns:a16="http://schemas.microsoft.com/office/drawing/2014/main" id="{6DE41994-EEB7-4FA4-881D-300601788C6B}"/>
              </a:ext>
            </a:extLst>
          </p:cNvPr>
          <p:cNvSpPr>
            <a:spLocks noGrp="1"/>
          </p:cNvSpPr>
          <p:nvPr userDrawn="1">
            <p:ph type="body" sz="quarter" idx="11" hasCustomPrompt="1"/>
          </p:nvPr>
        </p:nvSpPr>
        <p:spPr>
          <a:xfrm>
            <a:off x="578848" y="3988106"/>
            <a:ext cx="2248936"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sp>
        <p:nvSpPr>
          <p:cNvPr id="30" name="Rectangle: Rounded Corners 54">
            <a:extLst>
              <a:ext uri="{FF2B5EF4-FFF2-40B4-BE49-F238E27FC236}">
                <a16:creationId xmlns:a16="http://schemas.microsoft.com/office/drawing/2014/main" id="{E2C1C96B-4956-48D7-8816-394F440DB629}"/>
              </a:ext>
            </a:extLst>
          </p:cNvPr>
          <p:cNvSpPr/>
          <p:nvPr userDrawn="1"/>
        </p:nvSpPr>
        <p:spPr>
          <a:xfrm>
            <a:off x="3355245" y="1268096"/>
            <a:ext cx="2619519" cy="486435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31" name="Straight Connector 30">
            <a:extLst>
              <a:ext uri="{FF2B5EF4-FFF2-40B4-BE49-F238E27FC236}">
                <a16:creationId xmlns:a16="http://schemas.microsoft.com/office/drawing/2014/main" id="{182FBBE7-5C7C-4981-BC80-5311B1E09CEC}"/>
              </a:ext>
            </a:extLst>
          </p:cNvPr>
          <p:cNvCxnSpPr>
            <a:cxnSpLocks/>
          </p:cNvCxnSpPr>
          <p:nvPr userDrawn="1"/>
        </p:nvCxnSpPr>
        <p:spPr>
          <a:xfrm>
            <a:off x="3544768" y="3670469"/>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3CC5298-61C1-4371-97DF-87672C2BC131}"/>
              </a:ext>
            </a:extLst>
          </p:cNvPr>
          <p:cNvSpPr/>
          <p:nvPr userDrawn="1"/>
        </p:nvSpPr>
        <p:spPr>
          <a:xfrm>
            <a:off x="5101524" y="1400314"/>
            <a:ext cx="758807" cy="758807"/>
          </a:xfrm>
          <a:prstGeom prst="ellipse">
            <a:avLst/>
          </a:prstGeom>
          <a:gradFill>
            <a:gsLst>
              <a:gs pos="0">
                <a:srgbClr val="00B1F0"/>
              </a:gs>
              <a:gs pos="91000">
                <a:srgbClr val="003D8D"/>
              </a:gs>
            </a:gsLst>
            <a:lin ang="156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33" name="Text Placeholder 5">
            <a:extLst>
              <a:ext uri="{FF2B5EF4-FFF2-40B4-BE49-F238E27FC236}">
                <a16:creationId xmlns:a16="http://schemas.microsoft.com/office/drawing/2014/main" id="{ECECBD59-CDC9-4E95-B921-4786DF38E842}"/>
              </a:ext>
            </a:extLst>
          </p:cNvPr>
          <p:cNvSpPr>
            <a:spLocks noGrp="1"/>
          </p:cNvSpPr>
          <p:nvPr>
            <p:ph type="body" sz="quarter" idx="12" hasCustomPrompt="1"/>
          </p:nvPr>
        </p:nvSpPr>
        <p:spPr>
          <a:xfrm>
            <a:off x="3544768" y="2797577"/>
            <a:ext cx="2248936" cy="615553"/>
          </a:xfrm>
          <a:prstGeom prst="rect">
            <a:avLst/>
          </a:prstGeom>
        </p:spPr>
        <p:txBody>
          <a:bodyPr lIns="0" tIns="0" rIns="0" bIns="0" anchor="b">
            <a:spAutoFit/>
          </a:bodyPr>
          <a:lstStyle>
            <a:lvl1pPr marL="0" indent="0" algn="l" defTabSz="914400" rtl="0" eaLnBrk="1" latinLnBrk="0" hangingPunct="1">
              <a:lnSpc>
                <a:spcPct val="100000"/>
              </a:lnSpc>
              <a:spcBef>
                <a:spcPct val="0"/>
              </a:spcBef>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#2</a:t>
            </a:r>
          </a:p>
        </p:txBody>
      </p:sp>
      <p:sp>
        <p:nvSpPr>
          <p:cNvPr id="34" name="Text Placeholder 12">
            <a:extLst>
              <a:ext uri="{FF2B5EF4-FFF2-40B4-BE49-F238E27FC236}">
                <a16:creationId xmlns:a16="http://schemas.microsoft.com/office/drawing/2014/main" id="{9D6495F2-4D83-4567-8816-6DB688C99065}"/>
              </a:ext>
            </a:extLst>
          </p:cNvPr>
          <p:cNvSpPr>
            <a:spLocks noGrp="1"/>
          </p:cNvSpPr>
          <p:nvPr>
            <p:ph type="body" sz="quarter" idx="13" hasCustomPrompt="1"/>
          </p:nvPr>
        </p:nvSpPr>
        <p:spPr>
          <a:xfrm>
            <a:off x="3544768" y="3988106"/>
            <a:ext cx="2248936"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sp>
        <p:nvSpPr>
          <p:cNvPr id="35" name="Rectangle: Rounded Corners 54">
            <a:extLst>
              <a:ext uri="{FF2B5EF4-FFF2-40B4-BE49-F238E27FC236}">
                <a16:creationId xmlns:a16="http://schemas.microsoft.com/office/drawing/2014/main" id="{1E5C0A64-16F5-422D-8B24-238F6DEB49BE}"/>
              </a:ext>
            </a:extLst>
          </p:cNvPr>
          <p:cNvSpPr/>
          <p:nvPr userDrawn="1"/>
        </p:nvSpPr>
        <p:spPr>
          <a:xfrm>
            <a:off x="6329363" y="1268096"/>
            <a:ext cx="2619519" cy="486435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37" name="Straight Connector 36">
            <a:extLst>
              <a:ext uri="{FF2B5EF4-FFF2-40B4-BE49-F238E27FC236}">
                <a16:creationId xmlns:a16="http://schemas.microsoft.com/office/drawing/2014/main" id="{99FA0054-107E-4B22-8F8C-0549C3D53E67}"/>
              </a:ext>
            </a:extLst>
          </p:cNvPr>
          <p:cNvCxnSpPr>
            <a:cxnSpLocks/>
          </p:cNvCxnSpPr>
          <p:nvPr userDrawn="1"/>
        </p:nvCxnSpPr>
        <p:spPr>
          <a:xfrm>
            <a:off x="6518886" y="3670469"/>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04157C29-9A43-489A-B902-FEF7094520FD}"/>
              </a:ext>
            </a:extLst>
          </p:cNvPr>
          <p:cNvSpPr/>
          <p:nvPr userDrawn="1"/>
        </p:nvSpPr>
        <p:spPr>
          <a:xfrm>
            <a:off x="8075642" y="1400314"/>
            <a:ext cx="758807" cy="758807"/>
          </a:xfrm>
          <a:prstGeom prst="ellipse">
            <a:avLst/>
          </a:prstGeom>
          <a:gradFill>
            <a:gsLst>
              <a:gs pos="0">
                <a:srgbClr val="00B1F0"/>
              </a:gs>
              <a:gs pos="91000">
                <a:srgbClr val="003D8D"/>
              </a:gs>
            </a:gsLst>
            <a:lin ang="156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39" name="Text Placeholder 5">
            <a:extLst>
              <a:ext uri="{FF2B5EF4-FFF2-40B4-BE49-F238E27FC236}">
                <a16:creationId xmlns:a16="http://schemas.microsoft.com/office/drawing/2014/main" id="{6561C425-5D67-4CE7-BC20-2D0E90EC81E6}"/>
              </a:ext>
            </a:extLst>
          </p:cNvPr>
          <p:cNvSpPr>
            <a:spLocks noGrp="1"/>
          </p:cNvSpPr>
          <p:nvPr>
            <p:ph type="body" sz="quarter" idx="14" hasCustomPrompt="1"/>
          </p:nvPr>
        </p:nvSpPr>
        <p:spPr>
          <a:xfrm>
            <a:off x="6518886" y="2797577"/>
            <a:ext cx="2248936" cy="615553"/>
          </a:xfrm>
          <a:prstGeom prst="rect">
            <a:avLst/>
          </a:prstGeom>
        </p:spPr>
        <p:txBody>
          <a:bodyPr lIns="0" tIns="0" rIns="0" bIns="0" anchor="b">
            <a:spAutoFit/>
          </a:bodyPr>
          <a:lstStyle>
            <a:lvl1pPr marL="0" indent="0" algn="l" defTabSz="914400" rtl="0" eaLnBrk="1" latinLnBrk="0" hangingPunct="1">
              <a:lnSpc>
                <a:spcPct val="100000"/>
              </a:lnSpc>
              <a:spcBef>
                <a:spcPct val="0"/>
              </a:spcBef>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#3</a:t>
            </a:r>
          </a:p>
        </p:txBody>
      </p:sp>
      <p:sp>
        <p:nvSpPr>
          <p:cNvPr id="40" name="Text Placeholder 12">
            <a:extLst>
              <a:ext uri="{FF2B5EF4-FFF2-40B4-BE49-F238E27FC236}">
                <a16:creationId xmlns:a16="http://schemas.microsoft.com/office/drawing/2014/main" id="{06938B70-8317-43F4-84FA-CE50DA345A80}"/>
              </a:ext>
            </a:extLst>
          </p:cNvPr>
          <p:cNvSpPr>
            <a:spLocks noGrp="1"/>
          </p:cNvSpPr>
          <p:nvPr>
            <p:ph type="body" sz="quarter" idx="15" hasCustomPrompt="1"/>
          </p:nvPr>
        </p:nvSpPr>
        <p:spPr>
          <a:xfrm>
            <a:off x="6518886" y="3988106"/>
            <a:ext cx="2248936"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sp>
        <p:nvSpPr>
          <p:cNvPr id="41" name="Rectangle: Rounded Corners 54">
            <a:extLst>
              <a:ext uri="{FF2B5EF4-FFF2-40B4-BE49-F238E27FC236}">
                <a16:creationId xmlns:a16="http://schemas.microsoft.com/office/drawing/2014/main" id="{F2B8FA09-D7F4-4572-93F9-F1E922E0CE52}"/>
              </a:ext>
            </a:extLst>
          </p:cNvPr>
          <p:cNvSpPr/>
          <p:nvPr userDrawn="1"/>
        </p:nvSpPr>
        <p:spPr>
          <a:xfrm>
            <a:off x="9295283" y="1268096"/>
            <a:ext cx="2619519" cy="486435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42" name="Straight Connector 41">
            <a:extLst>
              <a:ext uri="{FF2B5EF4-FFF2-40B4-BE49-F238E27FC236}">
                <a16:creationId xmlns:a16="http://schemas.microsoft.com/office/drawing/2014/main" id="{219048F2-9CB5-49C7-AB31-41C703384001}"/>
              </a:ext>
            </a:extLst>
          </p:cNvPr>
          <p:cNvCxnSpPr>
            <a:cxnSpLocks/>
          </p:cNvCxnSpPr>
          <p:nvPr userDrawn="1"/>
        </p:nvCxnSpPr>
        <p:spPr>
          <a:xfrm>
            <a:off x="9484806" y="3670469"/>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6ADA3C40-94F2-40D1-8590-218A1EB7E545}"/>
              </a:ext>
            </a:extLst>
          </p:cNvPr>
          <p:cNvSpPr/>
          <p:nvPr userDrawn="1"/>
        </p:nvSpPr>
        <p:spPr>
          <a:xfrm>
            <a:off x="11041562" y="1400314"/>
            <a:ext cx="758807" cy="758807"/>
          </a:xfrm>
          <a:prstGeom prst="ellipse">
            <a:avLst/>
          </a:prstGeom>
          <a:gradFill>
            <a:gsLst>
              <a:gs pos="0">
                <a:srgbClr val="00B1F0"/>
              </a:gs>
              <a:gs pos="91000">
                <a:srgbClr val="003D8D"/>
              </a:gs>
            </a:gsLst>
            <a:lin ang="15600000" scaled="0"/>
          </a:gradFill>
          <a:ln>
            <a:noFill/>
          </a:ln>
          <a:effectLst>
            <a:outerShdw blurRad="190500" dist="63500" dir="2700000" algn="tl" rotWithShape="0">
              <a:srgbClr val="00B1F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54" name="Text Placeholder 5">
            <a:extLst>
              <a:ext uri="{FF2B5EF4-FFF2-40B4-BE49-F238E27FC236}">
                <a16:creationId xmlns:a16="http://schemas.microsoft.com/office/drawing/2014/main" id="{B8D2F949-1E69-451A-A4DF-C5FCD0DE6AEF}"/>
              </a:ext>
            </a:extLst>
          </p:cNvPr>
          <p:cNvSpPr>
            <a:spLocks noGrp="1"/>
          </p:cNvSpPr>
          <p:nvPr>
            <p:ph type="body" sz="quarter" idx="16" hasCustomPrompt="1"/>
          </p:nvPr>
        </p:nvSpPr>
        <p:spPr>
          <a:xfrm>
            <a:off x="9484806" y="2797577"/>
            <a:ext cx="2248936" cy="615553"/>
          </a:xfrm>
          <a:prstGeom prst="rect">
            <a:avLst/>
          </a:prstGeom>
        </p:spPr>
        <p:txBody>
          <a:bodyPr lIns="0" tIns="0" rIns="0" bIns="0" anchor="b">
            <a:spAutoFit/>
          </a:bodyPr>
          <a:lstStyle>
            <a:lvl1pPr marL="0" indent="0" algn="l" defTabSz="914400" rtl="0" eaLnBrk="1" latinLnBrk="0" hangingPunct="1">
              <a:lnSpc>
                <a:spcPct val="100000"/>
              </a:lnSpc>
              <a:spcBef>
                <a:spcPct val="0"/>
              </a:spcBef>
              <a:buNone/>
              <a:defRPr lang="en-US" sz="2000" b="1" i="0" kern="1200" dirty="0" smtClean="0">
                <a:solidFill>
                  <a:srgbClr val="0E0F1A"/>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2pPr>
            <a:lvl3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3pPr>
            <a:lvl4pPr marL="0" indent="0" algn="l" defTabSz="914400" rtl="0" eaLnBrk="1" latinLnBrk="0" hangingPunct="1">
              <a:lnSpc>
                <a:spcPct val="120000"/>
              </a:lnSpc>
              <a:spcBef>
                <a:spcPct val="0"/>
              </a:spcBef>
              <a:buNone/>
              <a:defRPr lang="en-US" sz="2200" b="1" i="0" kern="1200" dirty="0" smtClean="0">
                <a:solidFill>
                  <a:srgbClr val="0E0F1A"/>
                </a:solidFill>
                <a:latin typeface="Raleway" panose="020B0003030101060003" pitchFamily="34" charset="0"/>
                <a:ea typeface="+mj-ea"/>
                <a:cs typeface="+mj-cs"/>
              </a:defRPr>
            </a:lvl4pPr>
            <a:lvl5pPr marL="0" indent="0" algn="l" defTabSz="914400" rtl="0" eaLnBrk="1" latinLnBrk="0" hangingPunct="1">
              <a:lnSpc>
                <a:spcPct val="120000"/>
              </a:lnSpc>
              <a:spcBef>
                <a:spcPct val="0"/>
              </a:spcBef>
              <a:buNone/>
              <a:defRPr lang="en-US" sz="2200" b="1" i="0" kern="1200" dirty="0">
                <a:solidFill>
                  <a:srgbClr val="0E0F1A"/>
                </a:solidFill>
                <a:latin typeface="Raleway" panose="020B0003030101060003" pitchFamily="34" charset="0"/>
                <a:ea typeface="+mj-ea"/>
                <a:cs typeface="+mj-cs"/>
              </a:defRPr>
            </a:lvl5pPr>
          </a:lstStyle>
          <a:p>
            <a:pPr lvl="0"/>
            <a:r>
              <a:rPr lang="en-US" dirty="0"/>
              <a:t>Click to edit title #4</a:t>
            </a:r>
          </a:p>
        </p:txBody>
      </p:sp>
      <p:sp>
        <p:nvSpPr>
          <p:cNvPr id="55" name="Text Placeholder 12">
            <a:extLst>
              <a:ext uri="{FF2B5EF4-FFF2-40B4-BE49-F238E27FC236}">
                <a16:creationId xmlns:a16="http://schemas.microsoft.com/office/drawing/2014/main" id="{C27083EC-6401-4271-916C-61C35D6F5AFE}"/>
              </a:ext>
            </a:extLst>
          </p:cNvPr>
          <p:cNvSpPr>
            <a:spLocks noGrp="1"/>
          </p:cNvSpPr>
          <p:nvPr>
            <p:ph type="body" sz="quarter" idx="17" hasCustomPrompt="1"/>
          </p:nvPr>
        </p:nvSpPr>
        <p:spPr>
          <a:xfrm>
            <a:off x="9484806" y="3988106"/>
            <a:ext cx="2248936"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smtClean="0">
                <a:solidFill>
                  <a:srgbClr val="0E0F1A"/>
                </a:solidFill>
                <a:latin typeface="Raleway" panose="020B0003030101060003" pitchFamily="34" charset="0"/>
                <a:ea typeface="+mn-ea"/>
                <a:cs typeface="+mn-cs"/>
              </a:defRPr>
            </a:lvl1pPr>
            <a:lvl2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2pPr>
            <a:lvl3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3pPr>
            <a:lvl4pPr marL="0" indent="0" algn="l" defTabSz="914400" rtl="0" eaLnBrk="1" latinLnBrk="0" hangingPunct="1">
              <a:lnSpc>
                <a:spcPct val="140000"/>
              </a:lnSpc>
              <a:spcBef>
                <a:spcPts val="600"/>
              </a:spcBef>
              <a:buClr>
                <a:schemeClr val="accent1"/>
              </a:buClr>
              <a:buNone/>
              <a:defRPr lang="en-US" sz="1200" kern="1200" dirty="0" smtClean="0">
                <a:solidFill>
                  <a:srgbClr val="0E0F1A"/>
                </a:solidFill>
                <a:latin typeface="Raleway Medium" panose="020B0003030101060003" pitchFamily="34" charset="0"/>
                <a:ea typeface="+mn-ea"/>
                <a:cs typeface="+mn-cs"/>
              </a:defRPr>
            </a:lvl4pPr>
            <a:lvl5pPr marL="0" indent="0" algn="l" defTabSz="914400" rtl="0" eaLnBrk="1" latinLnBrk="0" hangingPunct="1">
              <a:lnSpc>
                <a:spcPct val="140000"/>
              </a:lnSpc>
              <a:spcBef>
                <a:spcPts val="600"/>
              </a:spcBef>
              <a:buClr>
                <a:schemeClr val="accent1"/>
              </a:buClr>
              <a:buNone/>
              <a:defRPr lang="en-US" sz="1200" kern="1200" dirty="0">
                <a:solidFill>
                  <a:srgbClr val="0E0F1A"/>
                </a:solidFill>
                <a:latin typeface="Raleway Medium" panose="020B0003030101060003" pitchFamily="34" charset="0"/>
                <a:ea typeface="+mn-ea"/>
                <a:cs typeface="+mn-cs"/>
              </a:defRPr>
            </a:lvl5pPr>
          </a:lstStyle>
          <a:p>
            <a:pPr lvl="0"/>
            <a:r>
              <a:rPr lang="en-US" dirty="0"/>
              <a:t>Click to edit content</a:t>
            </a:r>
          </a:p>
        </p:txBody>
      </p:sp>
      <p:cxnSp>
        <p:nvCxnSpPr>
          <p:cNvPr id="61" name="Straight Connector 60">
            <a:extLst>
              <a:ext uri="{FF2B5EF4-FFF2-40B4-BE49-F238E27FC236}">
                <a16:creationId xmlns:a16="http://schemas.microsoft.com/office/drawing/2014/main" id="{40000F87-64AB-4EED-B275-E530C9946D6F}"/>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grpSp>
        <p:nvGrpSpPr>
          <p:cNvPr id="26" name="Graphic 7">
            <a:extLst>
              <a:ext uri="{FF2B5EF4-FFF2-40B4-BE49-F238E27FC236}">
                <a16:creationId xmlns:a16="http://schemas.microsoft.com/office/drawing/2014/main" id="{D1E7313C-3E31-094C-87A4-05B26F42BC08}"/>
              </a:ext>
            </a:extLst>
          </p:cNvPr>
          <p:cNvGrpSpPr/>
          <p:nvPr userDrawn="1"/>
        </p:nvGrpSpPr>
        <p:grpSpPr>
          <a:xfrm>
            <a:off x="10734518" y="296596"/>
            <a:ext cx="1064164" cy="338640"/>
            <a:chOff x="10734518" y="296596"/>
            <a:chExt cx="1064164" cy="338640"/>
          </a:xfrm>
          <a:solidFill>
            <a:srgbClr val="9798A5">
              <a:alpha val="60000"/>
            </a:srgbClr>
          </a:solidFill>
        </p:grpSpPr>
        <p:sp>
          <p:nvSpPr>
            <p:cNvPr id="28" name="Freeform 27">
              <a:extLst>
                <a:ext uri="{FF2B5EF4-FFF2-40B4-BE49-F238E27FC236}">
                  <a16:creationId xmlns:a16="http://schemas.microsoft.com/office/drawing/2014/main" id="{F2ECC198-A86D-2949-B3D2-4C6BF88689EE}"/>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47B28140-D32D-6D40-90DE-AA4E09FA3B5D}"/>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4B0EDAFA-F758-9747-A077-6F3B38B83748}"/>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B3CC6607-BEB4-A343-B167-BB358E7B6152}"/>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E20D7D2C-074F-254F-B671-625C93C94335}"/>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136E16AA-01C0-1A42-AD1C-D56201C233FF}"/>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0B59FDBF-0FEA-4449-8ED4-F9859063488A}"/>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B412A795-FFD4-054E-BEA7-173D7AEFB418}"/>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989460B3-5017-2148-8A29-8AE75E7792C4}"/>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176248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KGD 3">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CD74C460-1615-2E4A-AE71-073B2F5E047C}"/>
              </a:ext>
            </a:extLst>
          </p:cNvPr>
          <p:cNvSpPr>
            <a:spLocks noGrp="1"/>
          </p:cNvSpPr>
          <p:nvPr>
            <p:ph type="ctrTitle" hasCustomPrompt="1"/>
          </p:nvPr>
        </p:nvSpPr>
        <p:spPr>
          <a:xfrm>
            <a:off x="787024" y="3370184"/>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8" name="Text Placeholder 10">
            <a:extLst>
              <a:ext uri="{FF2B5EF4-FFF2-40B4-BE49-F238E27FC236}">
                <a16:creationId xmlns:a16="http://schemas.microsoft.com/office/drawing/2014/main" id="{F32B9588-93A9-484E-8477-DDDF18FD38BF}"/>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10" name="Graphic 17">
            <a:extLst>
              <a:ext uri="{FF2B5EF4-FFF2-40B4-BE49-F238E27FC236}">
                <a16:creationId xmlns:a16="http://schemas.microsoft.com/office/drawing/2014/main" id="{82E5B247-D7F5-154F-990D-D7639EAA6296}"/>
              </a:ext>
            </a:extLst>
          </p:cNvPr>
          <p:cNvGrpSpPr/>
          <p:nvPr userDrawn="1"/>
        </p:nvGrpSpPr>
        <p:grpSpPr>
          <a:xfrm>
            <a:off x="786989" y="1035574"/>
            <a:ext cx="1964189" cy="625048"/>
            <a:chOff x="786989" y="1035574"/>
            <a:chExt cx="1964189" cy="625048"/>
          </a:xfrm>
        </p:grpSpPr>
        <p:sp>
          <p:nvSpPr>
            <p:cNvPr id="11" name="Freeform 10">
              <a:extLst>
                <a:ext uri="{FF2B5EF4-FFF2-40B4-BE49-F238E27FC236}">
                  <a16:creationId xmlns:a16="http://schemas.microsoft.com/office/drawing/2014/main" id="{02292D90-5552-C449-B29F-1C6F310649FF}"/>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F83F23D6-1F12-2D4A-9867-A11D3F7BFFC8}"/>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92BE022B-8EB0-904B-B98C-450BA1965D6E}"/>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CCCE1390-1C25-8C43-B527-9F6EAC6F51B9}"/>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0C1F7058-3078-DC41-B60E-185BD72E131D}"/>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9A776A8B-A4AA-0E42-94E6-ABC4444B8A9F}"/>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B9CA18B-EB1E-304D-A3E7-B342AA85F148}"/>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C008182-F4F0-DD46-8E78-E6544B2B9577}"/>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3DEF3BE5-DB70-8D4B-9B60-4A70901BCABD}"/>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22" name="Text Placeholder 20">
            <a:extLst>
              <a:ext uri="{FF2B5EF4-FFF2-40B4-BE49-F238E27FC236}">
                <a16:creationId xmlns:a16="http://schemas.microsoft.com/office/drawing/2014/main" id="{A568CBC2-F20A-BC4C-AFA7-3EDA4E546AD8}"/>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39907061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column w/ image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32" name="Picture Placeholder 8">
            <a:extLst>
              <a:ext uri="{FF2B5EF4-FFF2-40B4-BE49-F238E27FC236}">
                <a16:creationId xmlns:a16="http://schemas.microsoft.com/office/drawing/2014/main" id="{7AAF2CA4-AD6E-4541-95BA-65E13680C8C8}"/>
              </a:ext>
            </a:extLst>
          </p:cNvPr>
          <p:cNvSpPr>
            <a:spLocks noGrp="1"/>
          </p:cNvSpPr>
          <p:nvPr>
            <p:ph type="pic" sz="quarter" idx="15"/>
          </p:nvPr>
        </p:nvSpPr>
        <p:spPr>
          <a:xfrm>
            <a:off x="866056" y="1457002"/>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866055" y="4825480"/>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950144"/>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866055" y="5270176"/>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4" name="Picture Placeholder 8">
            <a:extLst>
              <a:ext uri="{FF2B5EF4-FFF2-40B4-BE49-F238E27FC236}">
                <a16:creationId xmlns:a16="http://schemas.microsoft.com/office/drawing/2014/main" id="{E6B9C86C-787C-4CDF-B132-9FD7D6CE47E5}"/>
              </a:ext>
            </a:extLst>
          </p:cNvPr>
          <p:cNvSpPr>
            <a:spLocks noGrp="1"/>
          </p:cNvSpPr>
          <p:nvPr>
            <p:ph type="pic" sz="quarter" idx="18"/>
          </p:nvPr>
        </p:nvSpPr>
        <p:spPr>
          <a:xfrm>
            <a:off x="4461658" y="1824804"/>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5" name="Text Placeholder 11">
            <a:extLst>
              <a:ext uri="{FF2B5EF4-FFF2-40B4-BE49-F238E27FC236}">
                <a16:creationId xmlns:a16="http://schemas.microsoft.com/office/drawing/2014/main" id="{F929AA6C-9044-4BCB-8C8D-D6F413F46FB2}"/>
              </a:ext>
            </a:extLst>
          </p:cNvPr>
          <p:cNvSpPr>
            <a:spLocks noGrp="1"/>
          </p:cNvSpPr>
          <p:nvPr>
            <p:ph type="body" sz="quarter" idx="19" hasCustomPrompt="1"/>
          </p:nvPr>
        </p:nvSpPr>
        <p:spPr>
          <a:xfrm>
            <a:off x="4461657" y="5193282"/>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950144"/>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6" name="Text Placeholder 13">
            <a:extLst>
              <a:ext uri="{FF2B5EF4-FFF2-40B4-BE49-F238E27FC236}">
                <a16:creationId xmlns:a16="http://schemas.microsoft.com/office/drawing/2014/main" id="{BB7B69A9-8E58-4585-B729-02DA010DE466}"/>
              </a:ext>
            </a:extLst>
          </p:cNvPr>
          <p:cNvSpPr>
            <a:spLocks noGrp="1"/>
          </p:cNvSpPr>
          <p:nvPr>
            <p:ph type="body" sz="quarter" idx="20" hasCustomPrompt="1"/>
          </p:nvPr>
        </p:nvSpPr>
        <p:spPr>
          <a:xfrm>
            <a:off x="4461657" y="5637978"/>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7" name="Picture Placeholder 8">
            <a:extLst>
              <a:ext uri="{FF2B5EF4-FFF2-40B4-BE49-F238E27FC236}">
                <a16:creationId xmlns:a16="http://schemas.microsoft.com/office/drawing/2014/main" id="{42AD8A5D-C63A-45EB-B3BF-D81C8FABC4DC}"/>
              </a:ext>
            </a:extLst>
          </p:cNvPr>
          <p:cNvSpPr>
            <a:spLocks noGrp="1"/>
          </p:cNvSpPr>
          <p:nvPr>
            <p:ph type="pic" sz="quarter" idx="21"/>
          </p:nvPr>
        </p:nvSpPr>
        <p:spPr>
          <a:xfrm>
            <a:off x="8057270" y="2120178"/>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8" name="Text Placeholder 11">
            <a:extLst>
              <a:ext uri="{FF2B5EF4-FFF2-40B4-BE49-F238E27FC236}">
                <a16:creationId xmlns:a16="http://schemas.microsoft.com/office/drawing/2014/main" id="{4BDEE9C7-9958-4411-A244-87A35AD6ECA3}"/>
              </a:ext>
            </a:extLst>
          </p:cNvPr>
          <p:cNvSpPr>
            <a:spLocks noGrp="1"/>
          </p:cNvSpPr>
          <p:nvPr>
            <p:ph type="body" sz="quarter" idx="22" hasCustomPrompt="1"/>
          </p:nvPr>
        </p:nvSpPr>
        <p:spPr>
          <a:xfrm>
            <a:off x="8057269" y="5488656"/>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950144"/>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9" name="Text Placeholder 13">
            <a:extLst>
              <a:ext uri="{FF2B5EF4-FFF2-40B4-BE49-F238E27FC236}">
                <a16:creationId xmlns:a16="http://schemas.microsoft.com/office/drawing/2014/main" id="{93CA62E0-2113-4193-9AA4-D6812A6D652F}"/>
              </a:ext>
            </a:extLst>
          </p:cNvPr>
          <p:cNvSpPr>
            <a:spLocks noGrp="1"/>
          </p:cNvSpPr>
          <p:nvPr>
            <p:ph type="body" sz="quarter" idx="23" hasCustomPrompt="1"/>
          </p:nvPr>
        </p:nvSpPr>
        <p:spPr>
          <a:xfrm>
            <a:off x="8057269" y="5933352"/>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grpSp>
        <p:nvGrpSpPr>
          <p:cNvPr id="15" name="Graphic 7">
            <a:extLst>
              <a:ext uri="{FF2B5EF4-FFF2-40B4-BE49-F238E27FC236}">
                <a16:creationId xmlns:a16="http://schemas.microsoft.com/office/drawing/2014/main" id="{B44556D2-C0DE-F445-8D95-D5ED3AB597A2}"/>
              </a:ext>
            </a:extLst>
          </p:cNvPr>
          <p:cNvGrpSpPr/>
          <p:nvPr userDrawn="1"/>
        </p:nvGrpSpPr>
        <p:grpSpPr>
          <a:xfrm>
            <a:off x="10734518" y="296596"/>
            <a:ext cx="1064164" cy="338640"/>
            <a:chOff x="10734518" y="296596"/>
            <a:chExt cx="1064164" cy="338640"/>
          </a:xfrm>
          <a:solidFill>
            <a:srgbClr val="9798A5">
              <a:alpha val="60000"/>
            </a:srgbClr>
          </a:solidFill>
        </p:grpSpPr>
        <p:sp>
          <p:nvSpPr>
            <p:cNvPr id="17" name="Freeform 16">
              <a:extLst>
                <a:ext uri="{FF2B5EF4-FFF2-40B4-BE49-F238E27FC236}">
                  <a16:creationId xmlns:a16="http://schemas.microsoft.com/office/drawing/2014/main" id="{AF67408A-4438-3F4F-8086-7913CE685A0B}"/>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A913BFA-6F5C-FC49-9968-DDD221703C53}"/>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6160A53B-46F4-D247-9690-F5ADBDDA7450}"/>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079C92B-972D-6644-A928-918F17FB2B49}"/>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B7BDD8C2-2B39-6A4E-A934-24EF8E81E20F}"/>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C2B29C40-4BED-4643-904B-E6E6B1E8590B}"/>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B7375E24-4FD1-EB44-9C86-48DC0C3E7307}"/>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DC3BFE62-33EF-614A-8FAE-72F4FF317B05}"/>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B279C071-811F-5D4A-A203-DFDE7BC7AF1F}"/>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9440529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column w/ images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32" name="Picture Placeholder 8">
            <a:extLst>
              <a:ext uri="{FF2B5EF4-FFF2-40B4-BE49-F238E27FC236}">
                <a16:creationId xmlns:a16="http://schemas.microsoft.com/office/drawing/2014/main" id="{7AAF2CA4-AD6E-4541-95BA-65E13680C8C8}"/>
              </a:ext>
            </a:extLst>
          </p:cNvPr>
          <p:cNvSpPr>
            <a:spLocks noGrp="1"/>
          </p:cNvSpPr>
          <p:nvPr>
            <p:ph type="pic" sz="quarter" idx="15"/>
          </p:nvPr>
        </p:nvSpPr>
        <p:spPr>
          <a:xfrm>
            <a:off x="866056" y="1457002"/>
            <a:ext cx="3268672" cy="3086066"/>
          </a:xfrm>
          <a:prstGeom prst="roundRect">
            <a:avLst>
              <a:gd name="adj" fmla="val 4715"/>
            </a:avLst>
          </a:prstGeom>
          <a:ln w="25400">
            <a:solidFill>
              <a:srgbClr val="00B0F0"/>
            </a:solidFill>
          </a:ln>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866055" y="4825480"/>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866055" y="5270176"/>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chemeClr val="bg1"/>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4" name="Picture Placeholder 8">
            <a:extLst>
              <a:ext uri="{FF2B5EF4-FFF2-40B4-BE49-F238E27FC236}">
                <a16:creationId xmlns:a16="http://schemas.microsoft.com/office/drawing/2014/main" id="{E6B9C86C-787C-4CDF-B132-9FD7D6CE47E5}"/>
              </a:ext>
            </a:extLst>
          </p:cNvPr>
          <p:cNvSpPr>
            <a:spLocks noGrp="1"/>
          </p:cNvSpPr>
          <p:nvPr>
            <p:ph type="pic" sz="quarter" idx="18"/>
          </p:nvPr>
        </p:nvSpPr>
        <p:spPr>
          <a:xfrm>
            <a:off x="4461658" y="1824804"/>
            <a:ext cx="3268672" cy="3086066"/>
          </a:xfrm>
          <a:prstGeom prst="roundRect">
            <a:avLst>
              <a:gd name="adj" fmla="val 4715"/>
            </a:avLst>
          </a:prstGeom>
          <a:ln w="25400">
            <a:solidFill>
              <a:srgbClr val="00B0F0"/>
            </a:solidFill>
          </a:ln>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5" name="Text Placeholder 11">
            <a:extLst>
              <a:ext uri="{FF2B5EF4-FFF2-40B4-BE49-F238E27FC236}">
                <a16:creationId xmlns:a16="http://schemas.microsoft.com/office/drawing/2014/main" id="{F929AA6C-9044-4BCB-8C8D-D6F413F46FB2}"/>
              </a:ext>
            </a:extLst>
          </p:cNvPr>
          <p:cNvSpPr>
            <a:spLocks noGrp="1"/>
          </p:cNvSpPr>
          <p:nvPr>
            <p:ph type="body" sz="quarter" idx="19" hasCustomPrompt="1"/>
          </p:nvPr>
        </p:nvSpPr>
        <p:spPr>
          <a:xfrm>
            <a:off x="4461657" y="5193282"/>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6" name="Text Placeholder 13">
            <a:extLst>
              <a:ext uri="{FF2B5EF4-FFF2-40B4-BE49-F238E27FC236}">
                <a16:creationId xmlns:a16="http://schemas.microsoft.com/office/drawing/2014/main" id="{BB7B69A9-8E58-4585-B729-02DA010DE466}"/>
              </a:ext>
            </a:extLst>
          </p:cNvPr>
          <p:cNvSpPr>
            <a:spLocks noGrp="1"/>
          </p:cNvSpPr>
          <p:nvPr>
            <p:ph type="body" sz="quarter" idx="20" hasCustomPrompt="1"/>
          </p:nvPr>
        </p:nvSpPr>
        <p:spPr>
          <a:xfrm>
            <a:off x="4461657" y="5637978"/>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chemeClr val="bg1"/>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7" name="Picture Placeholder 8">
            <a:extLst>
              <a:ext uri="{FF2B5EF4-FFF2-40B4-BE49-F238E27FC236}">
                <a16:creationId xmlns:a16="http://schemas.microsoft.com/office/drawing/2014/main" id="{42AD8A5D-C63A-45EB-B3BF-D81C8FABC4DC}"/>
              </a:ext>
            </a:extLst>
          </p:cNvPr>
          <p:cNvSpPr>
            <a:spLocks noGrp="1"/>
          </p:cNvSpPr>
          <p:nvPr>
            <p:ph type="pic" sz="quarter" idx="21"/>
          </p:nvPr>
        </p:nvSpPr>
        <p:spPr>
          <a:xfrm>
            <a:off x="8057270" y="2120178"/>
            <a:ext cx="3268672" cy="3086066"/>
          </a:xfrm>
          <a:prstGeom prst="roundRect">
            <a:avLst>
              <a:gd name="adj" fmla="val 4715"/>
            </a:avLst>
          </a:prstGeom>
          <a:ln w="25400">
            <a:solidFill>
              <a:srgbClr val="00B0F0"/>
            </a:solidFill>
          </a:ln>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8" name="Text Placeholder 11">
            <a:extLst>
              <a:ext uri="{FF2B5EF4-FFF2-40B4-BE49-F238E27FC236}">
                <a16:creationId xmlns:a16="http://schemas.microsoft.com/office/drawing/2014/main" id="{4BDEE9C7-9958-4411-A244-87A35AD6ECA3}"/>
              </a:ext>
            </a:extLst>
          </p:cNvPr>
          <p:cNvSpPr>
            <a:spLocks noGrp="1"/>
          </p:cNvSpPr>
          <p:nvPr>
            <p:ph type="body" sz="quarter" idx="22" hasCustomPrompt="1"/>
          </p:nvPr>
        </p:nvSpPr>
        <p:spPr>
          <a:xfrm>
            <a:off x="8057269" y="5488656"/>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9" name="Text Placeholder 13">
            <a:extLst>
              <a:ext uri="{FF2B5EF4-FFF2-40B4-BE49-F238E27FC236}">
                <a16:creationId xmlns:a16="http://schemas.microsoft.com/office/drawing/2014/main" id="{93CA62E0-2113-4193-9AA4-D6812A6D652F}"/>
              </a:ext>
            </a:extLst>
          </p:cNvPr>
          <p:cNvSpPr>
            <a:spLocks noGrp="1"/>
          </p:cNvSpPr>
          <p:nvPr>
            <p:ph type="body" sz="quarter" idx="23" hasCustomPrompt="1"/>
          </p:nvPr>
        </p:nvSpPr>
        <p:spPr>
          <a:xfrm>
            <a:off x="8057269" y="5933352"/>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chemeClr val="bg1"/>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grpSp>
        <p:nvGrpSpPr>
          <p:cNvPr id="16" name="Graphic 20">
            <a:extLst>
              <a:ext uri="{FF2B5EF4-FFF2-40B4-BE49-F238E27FC236}">
                <a16:creationId xmlns:a16="http://schemas.microsoft.com/office/drawing/2014/main" id="{C371D80F-4DBE-C246-95AA-E8758C5F4FC5}"/>
              </a:ext>
            </a:extLst>
          </p:cNvPr>
          <p:cNvGrpSpPr/>
          <p:nvPr userDrawn="1"/>
        </p:nvGrpSpPr>
        <p:grpSpPr>
          <a:xfrm>
            <a:off x="10734518" y="296596"/>
            <a:ext cx="1064164" cy="338640"/>
            <a:chOff x="10734518" y="296596"/>
            <a:chExt cx="1064164" cy="338640"/>
          </a:xfrm>
        </p:grpSpPr>
        <p:sp>
          <p:nvSpPr>
            <p:cNvPr id="17" name="Freeform 16">
              <a:extLst>
                <a:ext uri="{FF2B5EF4-FFF2-40B4-BE49-F238E27FC236}">
                  <a16:creationId xmlns:a16="http://schemas.microsoft.com/office/drawing/2014/main" id="{CFF29661-8788-C543-B793-74E62C9E66DD}"/>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25D114F8-B7C0-9040-97D5-ADF18A6B0DB7}"/>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2AFEAFE6-0B3B-0F45-9F84-A50FDE027C63}"/>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674A3FBF-856E-164E-AD35-92C29B5A5553}"/>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1D0DBBE4-678A-5944-B260-1919D2A23117}"/>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F251553E-12DB-E844-B3AA-2163B9750CCF}"/>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6880F43-E4A8-6E41-BF54-D2610A4F97B0}"/>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4E9D3008-BEC0-3542-8E7B-5111F2204744}"/>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5028B57-DBD3-F947-9E49-64982F640FAD}"/>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8270821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row lis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079118"/>
            <a:ext cx="4521949" cy="430887"/>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800" b="0" i="0" kern="1200" dirty="0">
                <a:solidFill>
                  <a:srgbClr val="0E0F1A"/>
                </a:solidFill>
                <a:latin typeface="Raleway" panose="020B0003030101060003" pitchFamily="34" charset="0"/>
                <a:ea typeface="+mj-ea"/>
                <a:cs typeface="+mj-cs"/>
              </a:defRPr>
            </a:lvl1pPr>
          </a:lstStyle>
          <a:p>
            <a:r>
              <a:rPr lang="en-US" dirty="0"/>
              <a:t>Click to edit headline</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76855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6F54AE4-BC02-4EF2-ACC7-195912EFB9B2}"/>
              </a:ext>
            </a:extLst>
          </p:cNvPr>
          <p:cNvCxnSpPr/>
          <p:nvPr/>
        </p:nvCxnSpPr>
        <p:spPr>
          <a:xfrm>
            <a:off x="6040507" y="2252960"/>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485B3F9-DED8-411C-A114-D60E36AA16C2}"/>
              </a:ext>
            </a:extLst>
          </p:cNvPr>
          <p:cNvCxnSpPr/>
          <p:nvPr/>
        </p:nvCxnSpPr>
        <p:spPr>
          <a:xfrm>
            <a:off x="6040507" y="3453109"/>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2D9581A-FFCA-4F31-96E0-12B22970F4FC}"/>
              </a:ext>
            </a:extLst>
          </p:cNvPr>
          <p:cNvCxnSpPr/>
          <p:nvPr/>
        </p:nvCxnSpPr>
        <p:spPr>
          <a:xfrm>
            <a:off x="6040507" y="4653258"/>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AC17265D-2321-465A-837A-439E148BB97D}"/>
              </a:ext>
            </a:extLst>
          </p:cNvPr>
          <p:cNvSpPr>
            <a:spLocks noGrp="1"/>
          </p:cNvSpPr>
          <p:nvPr>
            <p:ph type="body" sz="quarter" idx="10" hasCustomPrompt="1"/>
          </p:nvPr>
        </p:nvSpPr>
        <p:spPr>
          <a:xfrm>
            <a:off x="7961376" y="1534464"/>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9" name="Text Placeholder 3">
            <a:extLst>
              <a:ext uri="{FF2B5EF4-FFF2-40B4-BE49-F238E27FC236}">
                <a16:creationId xmlns:a16="http://schemas.microsoft.com/office/drawing/2014/main" id="{DF5FBC51-EEBD-4334-B3CE-C3EEB3ABC749}"/>
              </a:ext>
            </a:extLst>
          </p:cNvPr>
          <p:cNvSpPr>
            <a:spLocks noGrp="1"/>
          </p:cNvSpPr>
          <p:nvPr>
            <p:ph type="body" sz="quarter" idx="11" hasCustomPrompt="1"/>
          </p:nvPr>
        </p:nvSpPr>
        <p:spPr>
          <a:xfrm>
            <a:off x="6040506" y="1483606"/>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0" name="Text Placeholder 3">
            <a:extLst>
              <a:ext uri="{FF2B5EF4-FFF2-40B4-BE49-F238E27FC236}">
                <a16:creationId xmlns:a16="http://schemas.microsoft.com/office/drawing/2014/main" id="{D4B9BD4D-A179-4B8F-A199-E19E1163910B}"/>
              </a:ext>
            </a:extLst>
          </p:cNvPr>
          <p:cNvSpPr>
            <a:spLocks noGrp="1"/>
          </p:cNvSpPr>
          <p:nvPr>
            <p:ph type="body" sz="quarter" idx="12" hasCustomPrompt="1"/>
          </p:nvPr>
        </p:nvSpPr>
        <p:spPr>
          <a:xfrm>
            <a:off x="7961376" y="2734613"/>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1" name="Text Placeholder 3">
            <a:extLst>
              <a:ext uri="{FF2B5EF4-FFF2-40B4-BE49-F238E27FC236}">
                <a16:creationId xmlns:a16="http://schemas.microsoft.com/office/drawing/2014/main" id="{EAA82357-BA19-4122-8255-29B3EC713EE5}"/>
              </a:ext>
            </a:extLst>
          </p:cNvPr>
          <p:cNvSpPr>
            <a:spLocks noGrp="1"/>
          </p:cNvSpPr>
          <p:nvPr>
            <p:ph type="body" sz="quarter" idx="13" hasCustomPrompt="1"/>
          </p:nvPr>
        </p:nvSpPr>
        <p:spPr>
          <a:xfrm>
            <a:off x="6040506" y="2683755"/>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2" name="Text Placeholder 3">
            <a:extLst>
              <a:ext uri="{FF2B5EF4-FFF2-40B4-BE49-F238E27FC236}">
                <a16:creationId xmlns:a16="http://schemas.microsoft.com/office/drawing/2014/main" id="{D5C36B90-36A8-42DA-97B5-6ABCF7584B70}"/>
              </a:ext>
            </a:extLst>
          </p:cNvPr>
          <p:cNvSpPr>
            <a:spLocks noGrp="1"/>
          </p:cNvSpPr>
          <p:nvPr>
            <p:ph type="body" sz="quarter" idx="14" hasCustomPrompt="1"/>
          </p:nvPr>
        </p:nvSpPr>
        <p:spPr>
          <a:xfrm>
            <a:off x="7961376" y="3934762"/>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3" name="Text Placeholder 3">
            <a:extLst>
              <a:ext uri="{FF2B5EF4-FFF2-40B4-BE49-F238E27FC236}">
                <a16:creationId xmlns:a16="http://schemas.microsoft.com/office/drawing/2014/main" id="{BA9D8710-8FEB-49C7-860E-53B5DE9D4C51}"/>
              </a:ext>
            </a:extLst>
          </p:cNvPr>
          <p:cNvSpPr>
            <a:spLocks noGrp="1"/>
          </p:cNvSpPr>
          <p:nvPr>
            <p:ph type="body" sz="quarter" idx="15" hasCustomPrompt="1"/>
          </p:nvPr>
        </p:nvSpPr>
        <p:spPr>
          <a:xfrm>
            <a:off x="6040506" y="3883905"/>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4" name="Text Placeholder 3">
            <a:extLst>
              <a:ext uri="{FF2B5EF4-FFF2-40B4-BE49-F238E27FC236}">
                <a16:creationId xmlns:a16="http://schemas.microsoft.com/office/drawing/2014/main" id="{BC7673A2-D7AA-4BB6-A657-F9C93A9F49F2}"/>
              </a:ext>
            </a:extLst>
          </p:cNvPr>
          <p:cNvSpPr>
            <a:spLocks noGrp="1"/>
          </p:cNvSpPr>
          <p:nvPr>
            <p:ph type="body" sz="quarter" idx="16" hasCustomPrompt="1"/>
          </p:nvPr>
        </p:nvSpPr>
        <p:spPr>
          <a:xfrm>
            <a:off x="7961376" y="5134041"/>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5" name="Text Placeholder 3">
            <a:extLst>
              <a:ext uri="{FF2B5EF4-FFF2-40B4-BE49-F238E27FC236}">
                <a16:creationId xmlns:a16="http://schemas.microsoft.com/office/drawing/2014/main" id="{A124645B-CBFF-4E3E-A55C-EBDAC04265A7}"/>
              </a:ext>
            </a:extLst>
          </p:cNvPr>
          <p:cNvSpPr>
            <a:spLocks noGrp="1"/>
          </p:cNvSpPr>
          <p:nvPr>
            <p:ph type="body" sz="quarter" idx="17" hasCustomPrompt="1"/>
          </p:nvPr>
        </p:nvSpPr>
        <p:spPr>
          <a:xfrm>
            <a:off x="6040506" y="5084054"/>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grpSp>
        <p:nvGrpSpPr>
          <p:cNvPr id="3" name="Graphic 15">
            <a:extLst>
              <a:ext uri="{FF2B5EF4-FFF2-40B4-BE49-F238E27FC236}">
                <a16:creationId xmlns:a16="http://schemas.microsoft.com/office/drawing/2014/main" id="{A0005973-5022-2C4E-95CF-060F279F2155}"/>
              </a:ext>
            </a:extLst>
          </p:cNvPr>
          <p:cNvGrpSpPr/>
          <p:nvPr/>
        </p:nvGrpSpPr>
        <p:grpSpPr>
          <a:xfrm>
            <a:off x="211377" y="201731"/>
            <a:ext cx="1064164" cy="338640"/>
            <a:chOff x="211377" y="201731"/>
            <a:chExt cx="1064164" cy="338640"/>
          </a:xfrm>
          <a:solidFill>
            <a:srgbClr val="9798A5">
              <a:alpha val="60000"/>
            </a:srgbClr>
          </a:solidFill>
        </p:grpSpPr>
        <p:sp>
          <p:nvSpPr>
            <p:cNvPr id="5" name="Freeform 4">
              <a:extLst>
                <a:ext uri="{FF2B5EF4-FFF2-40B4-BE49-F238E27FC236}">
                  <a16:creationId xmlns:a16="http://schemas.microsoft.com/office/drawing/2014/main" id="{329717F7-DCF5-0642-8500-CC300F1B972A}"/>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49C7B228-98AD-194C-9A4C-651C14F0D14F}"/>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96D7691F-C7EF-D543-BC18-F60ECCAC8049}"/>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CC65A77D-1E9F-EF4E-B698-4C314C854F65}"/>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45EFAF42-F37B-FF48-8BD3-66E9B5B83610}"/>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85D007D1-D2EC-3444-894A-A892B64B089D}"/>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8ACF4991-75AA-AA49-B0AB-4AB4050A059D}"/>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2D9B90D0-BB23-CC4E-A592-4E6AFBC2B553}"/>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4BAB6EF7-1563-3146-A7C3-874148A2692F}"/>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20134805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row list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079118"/>
            <a:ext cx="4521949" cy="430887"/>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headline</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76855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6C7279B-1917-FE4A-9252-7B1CB3A622EB}"/>
              </a:ext>
            </a:extLst>
          </p:cNvPr>
          <p:cNvCxnSpPr/>
          <p:nvPr userDrawn="1"/>
        </p:nvCxnSpPr>
        <p:spPr>
          <a:xfrm>
            <a:off x="6040507" y="2252960"/>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B558A69-4E39-A042-84D9-60F6A7E8C31F}"/>
              </a:ext>
            </a:extLst>
          </p:cNvPr>
          <p:cNvCxnSpPr/>
          <p:nvPr userDrawn="1"/>
        </p:nvCxnSpPr>
        <p:spPr>
          <a:xfrm>
            <a:off x="6040507" y="3453109"/>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D63616D-47FE-E143-974C-A20963BB2BBE}"/>
              </a:ext>
            </a:extLst>
          </p:cNvPr>
          <p:cNvCxnSpPr/>
          <p:nvPr userDrawn="1"/>
        </p:nvCxnSpPr>
        <p:spPr>
          <a:xfrm>
            <a:off x="6040507" y="4653258"/>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sp>
        <p:nvSpPr>
          <p:cNvPr id="27" name="Text Placeholder 3">
            <a:extLst>
              <a:ext uri="{FF2B5EF4-FFF2-40B4-BE49-F238E27FC236}">
                <a16:creationId xmlns:a16="http://schemas.microsoft.com/office/drawing/2014/main" id="{2333503A-77E8-BD4A-B08A-A4984A5378DB}"/>
              </a:ext>
            </a:extLst>
          </p:cNvPr>
          <p:cNvSpPr>
            <a:spLocks noGrp="1"/>
          </p:cNvSpPr>
          <p:nvPr>
            <p:ph type="body" sz="quarter" idx="10" hasCustomPrompt="1"/>
          </p:nvPr>
        </p:nvSpPr>
        <p:spPr>
          <a:xfrm>
            <a:off x="7961376" y="1534464"/>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28" name="Text Placeholder 3">
            <a:extLst>
              <a:ext uri="{FF2B5EF4-FFF2-40B4-BE49-F238E27FC236}">
                <a16:creationId xmlns:a16="http://schemas.microsoft.com/office/drawing/2014/main" id="{A3EFDF03-2913-0647-8D4B-B7AE110A41E0}"/>
              </a:ext>
            </a:extLst>
          </p:cNvPr>
          <p:cNvSpPr>
            <a:spLocks noGrp="1"/>
          </p:cNvSpPr>
          <p:nvPr>
            <p:ph type="body" sz="quarter" idx="11" hasCustomPrompt="1"/>
          </p:nvPr>
        </p:nvSpPr>
        <p:spPr>
          <a:xfrm>
            <a:off x="6040506" y="1483606"/>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29" name="Text Placeholder 3">
            <a:extLst>
              <a:ext uri="{FF2B5EF4-FFF2-40B4-BE49-F238E27FC236}">
                <a16:creationId xmlns:a16="http://schemas.microsoft.com/office/drawing/2014/main" id="{CBE40BB4-4179-8D4A-9DFE-3750332505F2}"/>
              </a:ext>
            </a:extLst>
          </p:cNvPr>
          <p:cNvSpPr>
            <a:spLocks noGrp="1"/>
          </p:cNvSpPr>
          <p:nvPr>
            <p:ph type="body" sz="quarter" idx="12" hasCustomPrompt="1"/>
          </p:nvPr>
        </p:nvSpPr>
        <p:spPr>
          <a:xfrm>
            <a:off x="7961376" y="2734613"/>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1" name="Text Placeholder 3">
            <a:extLst>
              <a:ext uri="{FF2B5EF4-FFF2-40B4-BE49-F238E27FC236}">
                <a16:creationId xmlns:a16="http://schemas.microsoft.com/office/drawing/2014/main" id="{220EEB21-F7CE-4144-B024-763821FB3881}"/>
              </a:ext>
            </a:extLst>
          </p:cNvPr>
          <p:cNvSpPr>
            <a:spLocks noGrp="1"/>
          </p:cNvSpPr>
          <p:nvPr>
            <p:ph type="body" sz="quarter" idx="13" hasCustomPrompt="1"/>
          </p:nvPr>
        </p:nvSpPr>
        <p:spPr>
          <a:xfrm>
            <a:off x="6040506" y="2683755"/>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2" name="Text Placeholder 3">
            <a:extLst>
              <a:ext uri="{FF2B5EF4-FFF2-40B4-BE49-F238E27FC236}">
                <a16:creationId xmlns:a16="http://schemas.microsoft.com/office/drawing/2014/main" id="{56E59DA6-4CCA-8847-921C-2B22D52E1EE5}"/>
              </a:ext>
            </a:extLst>
          </p:cNvPr>
          <p:cNvSpPr>
            <a:spLocks noGrp="1"/>
          </p:cNvSpPr>
          <p:nvPr>
            <p:ph type="body" sz="quarter" idx="14" hasCustomPrompt="1"/>
          </p:nvPr>
        </p:nvSpPr>
        <p:spPr>
          <a:xfrm>
            <a:off x="7961376" y="3934762"/>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3" name="Text Placeholder 3">
            <a:extLst>
              <a:ext uri="{FF2B5EF4-FFF2-40B4-BE49-F238E27FC236}">
                <a16:creationId xmlns:a16="http://schemas.microsoft.com/office/drawing/2014/main" id="{84360ABB-BCCF-4440-8E42-574D12D7C523}"/>
              </a:ext>
            </a:extLst>
          </p:cNvPr>
          <p:cNvSpPr>
            <a:spLocks noGrp="1"/>
          </p:cNvSpPr>
          <p:nvPr>
            <p:ph type="body" sz="quarter" idx="15" hasCustomPrompt="1"/>
          </p:nvPr>
        </p:nvSpPr>
        <p:spPr>
          <a:xfrm>
            <a:off x="6040506" y="3883905"/>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4" name="Text Placeholder 3">
            <a:extLst>
              <a:ext uri="{FF2B5EF4-FFF2-40B4-BE49-F238E27FC236}">
                <a16:creationId xmlns:a16="http://schemas.microsoft.com/office/drawing/2014/main" id="{4A9172DE-A5AA-174F-A07B-3FD84ACDF251}"/>
              </a:ext>
            </a:extLst>
          </p:cNvPr>
          <p:cNvSpPr>
            <a:spLocks noGrp="1"/>
          </p:cNvSpPr>
          <p:nvPr>
            <p:ph type="body" sz="quarter" idx="16" hasCustomPrompt="1"/>
          </p:nvPr>
        </p:nvSpPr>
        <p:spPr>
          <a:xfrm>
            <a:off x="7961376" y="5134041"/>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5" name="Text Placeholder 3">
            <a:extLst>
              <a:ext uri="{FF2B5EF4-FFF2-40B4-BE49-F238E27FC236}">
                <a16:creationId xmlns:a16="http://schemas.microsoft.com/office/drawing/2014/main" id="{396339ED-58B4-954E-952C-ECA9F3F6E490}"/>
              </a:ext>
            </a:extLst>
          </p:cNvPr>
          <p:cNvSpPr>
            <a:spLocks noGrp="1"/>
          </p:cNvSpPr>
          <p:nvPr>
            <p:ph type="body" sz="quarter" idx="17" hasCustomPrompt="1"/>
          </p:nvPr>
        </p:nvSpPr>
        <p:spPr>
          <a:xfrm>
            <a:off x="6040506" y="5084054"/>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grpSp>
        <p:nvGrpSpPr>
          <p:cNvPr id="3" name="Graphic 15">
            <a:extLst>
              <a:ext uri="{FF2B5EF4-FFF2-40B4-BE49-F238E27FC236}">
                <a16:creationId xmlns:a16="http://schemas.microsoft.com/office/drawing/2014/main" id="{EFEB4230-0723-C946-AC91-C24369572598}"/>
              </a:ext>
            </a:extLst>
          </p:cNvPr>
          <p:cNvGrpSpPr/>
          <p:nvPr/>
        </p:nvGrpSpPr>
        <p:grpSpPr>
          <a:xfrm>
            <a:off x="211377" y="201731"/>
            <a:ext cx="1064164" cy="338639"/>
            <a:chOff x="211377" y="201731"/>
            <a:chExt cx="1064164" cy="338639"/>
          </a:xfrm>
        </p:grpSpPr>
        <p:sp>
          <p:nvSpPr>
            <p:cNvPr id="4" name="Freeform 3">
              <a:extLst>
                <a:ext uri="{FF2B5EF4-FFF2-40B4-BE49-F238E27FC236}">
                  <a16:creationId xmlns:a16="http://schemas.microsoft.com/office/drawing/2014/main" id="{7EF8E0F8-22F9-AB41-AF4E-56AB13B3B74C}"/>
                </a:ext>
              </a:extLst>
            </p:cNvPr>
            <p:cNvSpPr/>
            <p:nvPr/>
          </p:nvSpPr>
          <p:spPr>
            <a:xfrm>
              <a:off x="627150" y="201731"/>
              <a:ext cx="179933" cy="277802"/>
            </a:xfrm>
            <a:custGeom>
              <a:avLst/>
              <a:gdLst>
                <a:gd name="connsiteX0" fmla="*/ 94378 w 179933"/>
                <a:gd name="connsiteY0" fmla="*/ 90890 h 277802"/>
                <a:gd name="connsiteX1" fmla="*/ 34319 w 179933"/>
                <a:gd name="connsiteY1" fmla="*/ 90890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8 h 277802"/>
                <a:gd name="connsiteX9" fmla="*/ 34319 w 179933"/>
                <a:gd name="connsiteY9" fmla="*/ 260455 h 277802"/>
                <a:gd name="connsiteX10" fmla="*/ 34319 w 179933"/>
                <a:gd name="connsiteY10" fmla="*/ 123630 h 277802"/>
                <a:gd name="connsiteX11" fmla="*/ 94378 w 179933"/>
                <a:gd name="connsiteY11" fmla="*/ 123630 h 277802"/>
                <a:gd name="connsiteX12" fmla="*/ 145612 w 179933"/>
                <a:gd name="connsiteY12" fmla="*/ 165166 h 277802"/>
                <a:gd name="connsiteX13" fmla="*/ 145612 w 179933"/>
                <a:gd name="connsiteY13" fmla="*/ 260699 h 277802"/>
                <a:gd name="connsiteX14" fmla="*/ 145612 w 179933"/>
                <a:gd name="connsiteY14" fmla="*/ 260699 h 277802"/>
                <a:gd name="connsiteX15" fmla="*/ 162772 w 179933"/>
                <a:gd name="connsiteY15" fmla="*/ 277802 h 277802"/>
                <a:gd name="connsiteX16" fmla="*/ 179932 w 179933"/>
                <a:gd name="connsiteY16" fmla="*/ 260699 h 277802"/>
                <a:gd name="connsiteX17" fmla="*/ 179932 w 179933"/>
                <a:gd name="connsiteY17" fmla="*/ 165166 h 277802"/>
                <a:gd name="connsiteX18" fmla="*/ 94378 w 179933"/>
                <a:gd name="connsiteY18" fmla="*/ 90890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0"/>
                  </a:moveTo>
                  <a:lnTo>
                    <a:pt x="34319" y="90890"/>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8"/>
                    <a:pt x="17160" y="277558"/>
                  </a:cubicBezTo>
                  <a:cubicBezTo>
                    <a:pt x="26720" y="277558"/>
                    <a:pt x="34319" y="269984"/>
                    <a:pt x="34319" y="260455"/>
                  </a:cubicBezTo>
                  <a:lnTo>
                    <a:pt x="34319" y="123630"/>
                  </a:lnTo>
                  <a:lnTo>
                    <a:pt x="94378" y="123630"/>
                  </a:lnTo>
                  <a:cubicBezTo>
                    <a:pt x="129923" y="123630"/>
                    <a:pt x="145612" y="139023"/>
                    <a:pt x="145612" y="165166"/>
                  </a:cubicBezTo>
                  <a:lnTo>
                    <a:pt x="145612" y="260699"/>
                  </a:lnTo>
                  <a:lnTo>
                    <a:pt x="145612" y="260699"/>
                  </a:lnTo>
                  <a:cubicBezTo>
                    <a:pt x="145612" y="270228"/>
                    <a:pt x="153212" y="277802"/>
                    <a:pt x="162772" y="277802"/>
                  </a:cubicBezTo>
                  <a:cubicBezTo>
                    <a:pt x="172332" y="277802"/>
                    <a:pt x="179932" y="270228"/>
                    <a:pt x="179932" y="260699"/>
                  </a:cubicBezTo>
                  <a:lnTo>
                    <a:pt x="179932" y="165166"/>
                  </a:lnTo>
                  <a:cubicBezTo>
                    <a:pt x="180177" y="118500"/>
                    <a:pt x="151986" y="90890"/>
                    <a:pt x="94378" y="90890"/>
                  </a:cubicBezTo>
                  <a:close/>
                </a:path>
              </a:pathLst>
            </a:custGeom>
            <a:solidFill>
              <a:srgbClr val="FFFFFF"/>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66EEF8BA-6205-D944-9F04-D48768F98072}"/>
                </a:ext>
              </a:extLst>
            </p:cNvPr>
            <p:cNvSpPr/>
            <p:nvPr/>
          </p:nvSpPr>
          <p:spPr>
            <a:xfrm>
              <a:off x="846549" y="294576"/>
              <a:ext cx="189737" cy="245794"/>
            </a:xfrm>
            <a:custGeom>
              <a:avLst/>
              <a:gdLst>
                <a:gd name="connsiteX0" fmla="*/ 125021 w 189737"/>
                <a:gd name="connsiteY0" fmla="*/ 0 h 245794"/>
                <a:gd name="connsiteX1" fmla="*/ 76238 w 189737"/>
                <a:gd name="connsiteY1" fmla="*/ 0 h 245794"/>
                <a:gd name="connsiteX2" fmla="*/ 0 w 189737"/>
                <a:gd name="connsiteY2" fmla="*/ 83805 h 245794"/>
                <a:gd name="connsiteX3" fmla="*/ 76238 w 189737"/>
                <a:gd name="connsiteY3" fmla="*/ 168098 h 245794"/>
                <a:gd name="connsiteX4" fmla="*/ 153947 w 189737"/>
                <a:gd name="connsiteY4" fmla="*/ 168098 h 245794"/>
                <a:gd name="connsiteX5" fmla="*/ 153947 w 189737"/>
                <a:gd name="connsiteY5" fmla="*/ 176161 h 245794"/>
                <a:gd name="connsiteX6" fmla="*/ 118892 w 189737"/>
                <a:gd name="connsiteY6" fmla="*/ 211833 h 245794"/>
                <a:gd name="connsiteX7" fmla="*/ 18140 w 189737"/>
                <a:gd name="connsiteY7" fmla="*/ 211833 h 245794"/>
                <a:gd name="connsiteX8" fmla="*/ 490 w 189737"/>
                <a:gd name="connsiteY8" fmla="*/ 228203 h 245794"/>
                <a:gd name="connsiteX9" fmla="*/ 16915 w 189737"/>
                <a:gd name="connsiteY9" fmla="*/ 245795 h 245794"/>
                <a:gd name="connsiteX10" fmla="*/ 18140 w 189737"/>
                <a:gd name="connsiteY10" fmla="*/ 245795 h 245794"/>
                <a:gd name="connsiteX11" fmla="*/ 123059 w 189737"/>
                <a:gd name="connsiteY11" fmla="*/ 245795 h 245794"/>
                <a:gd name="connsiteX12" fmla="*/ 189737 w 189737"/>
                <a:gd name="connsiteY12" fmla="*/ 176406 h 245794"/>
                <a:gd name="connsiteX13" fmla="*/ 189737 w 189737"/>
                <a:gd name="connsiteY13" fmla="*/ 75009 h 245794"/>
                <a:gd name="connsiteX14" fmla="*/ 125021 w 189737"/>
                <a:gd name="connsiteY14" fmla="*/ 0 h 245794"/>
                <a:gd name="connsiteX15" fmla="*/ 153947 w 189737"/>
                <a:gd name="connsiteY15" fmla="*/ 136091 h 245794"/>
                <a:gd name="connsiteX16" fmla="*/ 79670 w 189737"/>
                <a:gd name="connsiteY16" fmla="*/ 136091 h 245794"/>
                <a:gd name="connsiteX17" fmla="*/ 35545 w 189737"/>
                <a:gd name="connsiteY17" fmla="*/ 85026 h 245794"/>
                <a:gd name="connsiteX18" fmla="*/ 79670 w 189737"/>
                <a:gd name="connsiteY18" fmla="*/ 33962 h 245794"/>
                <a:gd name="connsiteX19" fmla="*/ 114725 w 189737"/>
                <a:gd name="connsiteY19" fmla="*/ 33962 h 245794"/>
                <a:gd name="connsiteX20" fmla="*/ 153947 w 189737"/>
                <a:gd name="connsiteY20" fmla="*/ 74765 h 245794"/>
                <a:gd name="connsiteX21" fmla="*/ 153947 w 189737"/>
                <a:gd name="connsiteY21" fmla="*/ 136091 h 24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4">
                  <a:moveTo>
                    <a:pt x="125021" y="0"/>
                  </a:moveTo>
                  <a:lnTo>
                    <a:pt x="76238" y="0"/>
                  </a:lnTo>
                  <a:cubicBezTo>
                    <a:pt x="29171" y="0"/>
                    <a:pt x="0" y="27121"/>
                    <a:pt x="0" y="83805"/>
                  </a:cubicBezTo>
                  <a:cubicBezTo>
                    <a:pt x="0" y="140489"/>
                    <a:pt x="29417" y="168098"/>
                    <a:pt x="76238" y="168098"/>
                  </a:cubicBezTo>
                  <a:lnTo>
                    <a:pt x="153947" y="168098"/>
                  </a:lnTo>
                  <a:lnTo>
                    <a:pt x="153947" y="176161"/>
                  </a:lnTo>
                  <a:cubicBezTo>
                    <a:pt x="153947" y="201327"/>
                    <a:pt x="145367" y="211833"/>
                    <a:pt x="118892" y="211833"/>
                  </a:cubicBezTo>
                  <a:lnTo>
                    <a:pt x="18140" y="211833"/>
                  </a:lnTo>
                  <a:cubicBezTo>
                    <a:pt x="8825" y="211589"/>
                    <a:pt x="735" y="218674"/>
                    <a:pt x="490" y="228203"/>
                  </a:cubicBezTo>
                  <a:cubicBezTo>
                    <a:pt x="245" y="237488"/>
                    <a:pt x="7354" y="245551"/>
                    <a:pt x="16915" y="245795"/>
                  </a:cubicBezTo>
                  <a:cubicBezTo>
                    <a:pt x="17405" y="245795"/>
                    <a:pt x="17895" y="245795"/>
                    <a:pt x="18140" y="245795"/>
                  </a:cubicBezTo>
                  <a:lnTo>
                    <a:pt x="123059" y="245795"/>
                  </a:lnTo>
                  <a:cubicBezTo>
                    <a:pt x="172332" y="245795"/>
                    <a:pt x="189737" y="226249"/>
                    <a:pt x="189737" y="176406"/>
                  </a:cubicBezTo>
                  <a:lnTo>
                    <a:pt x="189737" y="75009"/>
                  </a:lnTo>
                  <a:cubicBezTo>
                    <a:pt x="189492" y="24433"/>
                    <a:pt x="166939" y="0"/>
                    <a:pt x="125021" y="0"/>
                  </a:cubicBezTo>
                  <a:close/>
                  <a:moveTo>
                    <a:pt x="153947" y="136091"/>
                  </a:moveTo>
                  <a:lnTo>
                    <a:pt x="79670" y="136091"/>
                  </a:lnTo>
                  <a:cubicBezTo>
                    <a:pt x="49273" y="136091"/>
                    <a:pt x="35545" y="120699"/>
                    <a:pt x="35545" y="85026"/>
                  </a:cubicBezTo>
                  <a:cubicBezTo>
                    <a:pt x="35545" y="49354"/>
                    <a:pt x="49273" y="33962"/>
                    <a:pt x="79670" y="33962"/>
                  </a:cubicBezTo>
                  <a:lnTo>
                    <a:pt x="114725" y="33962"/>
                  </a:lnTo>
                  <a:cubicBezTo>
                    <a:pt x="142916" y="33962"/>
                    <a:pt x="153947" y="46178"/>
                    <a:pt x="153947" y="74765"/>
                  </a:cubicBezTo>
                  <a:lnTo>
                    <a:pt x="153947" y="136091"/>
                  </a:ln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B222F76B-C94A-414B-A309-A4098B416402}"/>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3 h 185201"/>
                <a:gd name="connsiteX8" fmla="*/ 125042 w 198583"/>
                <a:gd name="connsiteY8" fmla="*/ 107993 h 185201"/>
                <a:gd name="connsiteX9" fmla="*/ 151517 w 198583"/>
                <a:gd name="connsiteY9" fmla="*/ 128761 h 185201"/>
                <a:gd name="connsiteX10" fmla="*/ 127249 w 198583"/>
                <a:gd name="connsiteY10" fmla="*/ 149041 h 185201"/>
                <a:gd name="connsiteX11" fmla="*/ 18897 w 198583"/>
                <a:gd name="connsiteY11" fmla="*/ 149041 h 185201"/>
                <a:gd name="connsiteX12" fmla="*/ 22 w 198583"/>
                <a:gd name="connsiteY12" fmla="*/ 166388 h 185201"/>
                <a:gd name="connsiteX13" fmla="*/ 17427 w 198583"/>
                <a:gd name="connsiteY13" fmla="*/ 185201 h 185201"/>
                <a:gd name="connsiteX14" fmla="*/ 18652 w 198583"/>
                <a:gd name="connsiteY14" fmla="*/ 185201 h 185201"/>
                <a:gd name="connsiteX15" fmla="*/ 127249 w 198583"/>
                <a:gd name="connsiteY15" fmla="*/ 185201 h 185201"/>
                <a:gd name="connsiteX16" fmla="*/ 188043 w 198583"/>
                <a:gd name="connsiteY16" fmla="*/ 129006 h 185201"/>
                <a:gd name="connsiteX17" fmla="*/ 123817 w 198583"/>
                <a:gd name="connsiteY17" fmla="*/ 76719 h 185201"/>
                <a:gd name="connsiteX18" fmla="*/ 80182 w 198583"/>
                <a:gd name="connsiteY18" fmla="*/ 76719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3"/>
                    <a:pt x="81163" y="107993"/>
                  </a:cubicBezTo>
                  <a:lnTo>
                    <a:pt x="125042" y="107993"/>
                  </a:lnTo>
                  <a:cubicBezTo>
                    <a:pt x="143673" y="107993"/>
                    <a:pt x="151517" y="113857"/>
                    <a:pt x="151517" y="128761"/>
                  </a:cubicBezTo>
                  <a:cubicBezTo>
                    <a:pt x="151517" y="143665"/>
                    <a:pt x="144408" y="149041"/>
                    <a:pt x="127249" y="149041"/>
                  </a:cubicBezTo>
                  <a:lnTo>
                    <a:pt x="18897" y="149041"/>
                  </a:lnTo>
                  <a:cubicBezTo>
                    <a:pt x="8847" y="148552"/>
                    <a:pt x="512" y="156371"/>
                    <a:pt x="22" y="166388"/>
                  </a:cubicBezTo>
                  <a:cubicBezTo>
                    <a:pt x="-469" y="176406"/>
                    <a:pt x="7376" y="184713"/>
                    <a:pt x="17427" y="185201"/>
                  </a:cubicBezTo>
                  <a:cubicBezTo>
                    <a:pt x="17917" y="185201"/>
                    <a:pt x="18407" y="185201"/>
                    <a:pt x="18652" y="185201"/>
                  </a:cubicBezTo>
                  <a:lnTo>
                    <a:pt x="127249" y="185201"/>
                  </a:lnTo>
                  <a:cubicBezTo>
                    <a:pt x="170883" y="185201"/>
                    <a:pt x="188043" y="161990"/>
                    <a:pt x="188043" y="129006"/>
                  </a:cubicBezTo>
                  <a:cubicBezTo>
                    <a:pt x="188043" y="100175"/>
                    <a:pt x="175051" y="76719"/>
                    <a:pt x="123817" y="76719"/>
                  </a:cubicBezTo>
                  <a:lnTo>
                    <a:pt x="80182" y="76719"/>
                  </a:lnTo>
                  <a:cubicBezTo>
                    <a:pt x="59345" y="76719"/>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32CA3173-0FEE-4341-8D20-B4DC7480AF25}"/>
                </a:ext>
              </a:extLst>
            </p:cNvPr>
            <p:cNvSpPr/>
            <p:nvPr/>
          </p:nvSpPr>
          <p:spPr>
            <a:xfrm>
              <a:off x="212162" y="254960"/>
              <a:ext cx="179378" cy="142203"/>
            </a:xfrm>
            <a:custGeom>
              <a:avLst/>
              <a:gdLst>
                <a:gd name="connsiteX0" fmla="*/ 161025 w 179378"/>
                <a:gd name="connsiteY0" fmla="*/ 2234 h 142203"/>
                <a:gd name="connsiteX1" fmla="*/ 4381 w 179378"/>
                <a:gd name="connsiteY1" fmla="*/ 122200 h 142203"/>
                <a:gd name="connsiteX2" fmla="*/ 2420 w 179378"/>
                <a:gd name="connsiteY2" fmla="*/ 137837 h 142203"/>
                <a:gd name="connsiteX3" fmla="*/ 18109 w 179378"/>
                <a:gd name="connsiteY3" fmla="*/ 139791 h 142203"/>
                <a:gd name="connsiteX4" fmla="*/ 174998 w 179378"/>
                <a:gd name="connsiteY4" fmla="*/ 19826 h 142203"/>
                <a:gd name="connsiteX5" fmla="*/ 176959 w 179378"/>
                <a:gd name="connsiteY5" fmla="*/ 4189 h 142203"/>
                <a:gd name="connsiteX6" fmla="*/ 176959 w 179378"/>
                <a:gd name="connsiteY6" fmla="*/ 4189 h 142203"/>
                <a:gd name="connsiteX7" fmla="*/ 161025 w 179378"/>
                <a:gd name="connsiteY7" fmla="*/ 2234 h 142203"/>
                <a:gd name="connsiteX8" fmla="*/ 161025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025" y="2234"/>
                  </a:moveTo>
                  <a:lnTo>
                    <a:pt x="4381" y="122200"/>
                  </a:lnTo>
                  <a:cubicBezTo>
                    <a:pt x="-521" y="125865"/>
                    <a:pt x="-1502" y="132950"/>
                    <a:pt x="2420" y="137837"/>
                  </a:cubicBezTo>
                  <a:cubicBezTo>
                    <a:pt x="6342" y="142723"/>
                    <a:pt x="13206" y="143701"/>
                    <a:pt x="18109" y="139791"/>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1CE447B0-0279-AA4F-9DDF-C09D07BF8B2E}"/>
                </a:ext>
              </a:extLst>
            </p:cNvPr>
            <p:cNvSpPr/>
            <p:nvPr/>
          </p:nvSpPr>
          <p:spPr>
            <a:xfrm>
              <a:off x="212162" y="298272"/>
              <a:ext cx="191947" cy="152154"/>
            </a:xfrm>
            <a:custGeom>
              <a:avLst/>
              <a:gdLst>
                <a:gd name="connsiteX0" fmla="*/ 189706 w 191947"/>
                <a:gd name="connsiteY0" fmla="*/ 4367 h 152154"/>
                <a:gd name="connsiteX1" fmla="*/ 174017 w 191947"/>
                <a:gd name="connsiteY1" fmla="*/ 2412 h 152154"/>
                <a:gd name="connsiteX2" fmla="*/ 4381 w 191947"/>
                <a:gd name="connsiteY2" fmla="*/ 132151 h 152154"/>
                <a:gd name="connsiteX3" fmla="*/ 2420 w 191947"/>
                <a:gd name="connsiteY3" fmla="*/ 147788 h 152154"/>
                <a:gd name="connsiteX4" fmla="*/ 18109 w 191947"/>
                <a:gd name="connsiteY4" fmla="*/ 149743 h 152154"/>
                <a:gd name="connsiteX5" fmla="*/ 187745 w 191947"/>
                <a:gd name="connsiteY5" fmla="*/ 20004 h 152154"/>
                <a:gd name="connsiteX6" fmla="*/ 189706 w 191947"/>
                <a:gd name="connsiteY6" fmla="*/ 4367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4">
                  <a:moveTo>
                    <a:pt x="189706" y="4367"/>
                  </a:moveTo>
                  <a:cubicBezTo>
                    <a:pt x="186029" y="-520"/>
                    <a:pt x="178920" y="-1497"/>
                    <a:pt x="174017" y="2412"/>
                  </a:cubicBezTo>
                  <a:lnTo>
                    <a:pt x="4381" y="132151"/>
                  </a:lnTo>
                  <a:cubicBezTo>
                    <a:pt x="-521" y="135816"/>
                    <a:pt x="-1502" y="142901"/>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C0905F11-7EC7-0A42-BFC0-D0B956BEF79B}"/>
                </a:ext>
              </a:extLst>
            </p:cNvPr>
            <p:cNvSpPr/>
            <p:nvPr/>
          </p:nvSpPr>
          <p:spPr>
            <a:xfrm>
              <a:off x="211377" y="201976"/>
              <a:ext cx="282698" cy="159444"/>
            </a:xfrm>
            <a:custGeom>
              <a:avLst/>
              <a:gdLst>
                <a:gd name="connsiteX0" fmla="*/ 2225 w 282698"/>
                <a:gd name="connsiteY0" fmla="*/ 137802 h 159444"/>
                <a:gd name="connsiteX1" fmla="*/ 17914 w 282698"/>
                <a:gd name="connsiteY1" fmla="*/ 139756 h 159444"/>
                <a:gd name="connsiteX2" fmla="*/ 17914 w 282698"/>
                <a:gd name="connsiteY2" fmla="*/ 139756 h 159444"/>
                <a:gd name="connsiteX3" fmla="*/ 167938 w 282698"/>
                <a:gd name="connsiteY3" fmla="*/ 25166 h 159444"/>
                <a:gd name="connsiteX4" fmla="*/ 253492 w 282698"/>
                <a:gd name="connsiteY4" fmla="*/ 90402 h 159444"/>
                <a:gd name="connsiteX5" fmla="*/ 190001 w 282698"/>
                <a:gd name="connsiteY5" fmla="*/ 139023 h 159444"/>
                <a:gd name="connsiteX6" fmla="*/ 186814 w 282698"/>
                <a:gd name="connsiteY6" fmla="*/ 154416 h 159444"/>
                <a:gd name="connsiteX7" fmla="*/ 202258 w 282698"/>
                <a:gd name="connsiteY7" fmla="*/ 157592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4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8"/>
                    <a:pt x="13011" y="143665"/>
                    <a:pt x="17914" y="139756"/>
                  </a:cubicBezTo>
                  <a:cubicBezTo>
                    <a:pt x="17914" y="139756"/>
                    <a:pt x="17914" y="139756"/>
                    <a:pt x="17914" y="139756"/>
                  </a:cubicBezTo>
                  <a:lnTo>
                    <a:pt x="167938" y="25166"/>
                  </a:lnTo>
                  <a:lnTo>
                    <a:pt x="253492" y="90402"/>
                  </a:lnTo>
                  <a:lnTo>
                    <a:pt x="190001" y="139023"/>
                  </a:lnTo>
                  <a:cubicBezTo>
                    <a:pt x="184853" y="142444"/>
                    <a:pt x="183382" y="149285"/>
                    <a:pt x="186814" y="154416"/>
                  </a:cubicBezTo>
                  <a:cubicBezTo>
                    <a:pt x="190246" y="159547"/>
                    <a:pt x="197110" y="161013"/>
                    <a:pt x="202258" y="157592"/>
                  </a:cubicBezTo>
                  <a:cubicBezTo>
                    <a:pt x="202748" y="157348"/>
                    <a:pt x="203238" y="156859"/>
                    <a:pt x="203483" y="156615"/>
                  </a:cubicBezTo>
                  <a:lnTo>
                    <a:pt x="278496" y="99198"/>
                  </a:lnTo>
                  <a:lnTo>
                    <a:pt x="278496" y="99198"/>
                  </a:lnTo>
                  <a:lnTo>
                    <a:pt x="279231" y="98465"/>
                  </a:lnTo>
                  <a:lnTo>
                    <a:pt x="279231" y="98465"/>
                  </a:lnTo>
                  <a:cubicBezTo>
                    <a:pt x="279721" y="97976"/>
                    <a:pt x="279967" y="97732"/>
                    <a:pt x="280457" y="97243"/>
                  </a:cubicBezTo>
                  <a:cubicBezTo>
                    <a:pt x="284134" y="92356"/>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4"/>
                  </a:lnTo>
                  <a:cubicBezTo>
                    <a:pt x="-472" y="125829"/>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2B8D0DF6-830E-F440-8F07-B6C8EEEA6035}"/>
                </a:ext>
              </a:extLst>
            </p:cNvPr>
            <p:cNvSpPr/>
            <p:nvPr/>
          </p:nvSpPr>
          <p:spPr>
            <a:xfrm>
              <a:off x="369541" y="344873"/>
              <a:ext cx="179378" cy="142203"/>
            </a:xfrm>
            <a:custGeom>
              <a:avLst/>
              <a:gdLst>
                <a:gd name="connsiteX0" fmla="*/ 161270 w 179378"/>
                <a:gd name="connsiteY0" fmla="*/ 2234 h 142203"/>
                <a:gd name="connsiteX1" fmla="*/ 4381 w 179378"/>
                <a:gd name="connsiteY1" fmla="*/ 122200 h 142203"/>
                <a:gd name="connsiteX2" fmla="*/ 2420 w 179378"/>
                <a:gd name="connsiteY2" fmla="*/ 137837 h 142203"/>
                <a:gd name="connsiteX3" fmla="*/ 2420 w 179378"/>
                <a:gd name="connsiteY3" fmla="*/ 137837 h 142203"/>
                <a:gd name="connsiteX4" fmla="*/ 18109 w 179378"/>
                <a:gd name="connsiteY4" fmla="*/ 139791 h 142203"/>
                <a:gd name="connsiteX5" fmla="*/ 174998 w 179378"/>
                <a:gd name="connsiteY5" fmla="*/ 19826 h 142203"/>
                <a:gd name="connsiteX6" fmla="*/ 176959 w 179378"/>
                <a:gd name="connsiteY6" fmla="*/ 4189 h 142203"/>
                <a:gd name="connsiteX7" fmla="*/ 161270 w 179378"/>
                <a:gd name="connsiteY7" fmla="*/ 2234 h 142203"/>
                <a:gd name="connsiteX8" fmla="*/ 161270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270" y="2234"/>
                  </a:moveTo>
                  <a:lnTo>
                    <a:pt x="4381" y="122200"/>
                  </a:lnTo>
                  <a:cubicBezTo>
                    <a:pt x="-521" y="125865"/>
                    <a:pt x="-1502" y="132950"/>
                    <a:pt x="2420" y="137837"/>
                  </a:cubicBezTo>
                  <a:lnTo>
                    <a:pt x="2420" y="137837"/>
                  </a:lnTo>
                  <a:cubicBezTo>
                    <a:pt x="6097" y="142723"/>
                    <a:pt x="13206" y="143701"/>
                    <a:pt x="18109" y="139791"/>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E8CC497B-526D-7141-9F6C-C13E56654C90}"/>
                </a:ext>
              </a:extLst>
            </p:cNvPr>
            <p:cNvSpPr/>
            <p:nvPr/>
          </p:nvSpPr>
          <p:spPr>
            <a:xfrm>
              <a:off x="356744" y="291431"/>
              <a:ext cx="192175" cy="152154"/>
            </a:xfrm>
            <a:custGeom>
              <a:avLst/>
              <a:gdLst>
                <a:gd name="connsiteX0" fmla="*/ 2225 w 192175"/>
                <a:gd name="connsiteY0" fmla="*/ 147788 h 152154"/>
                <a:gd name="connsiteX1" fmla="*/ 17914 w 192175"/>
                <a:gd name="connsiteY1" fmla="*/ 149743 h 152154"/>
                <a:gd name="connsiteX2" fmla="*/ 187795 w 192175"/>
                <a:gd name="connsiteY2" fmla="*/ 20004 h 152154"/>
                <a:gd name="connsiteX3" fmla="*/ 189756 w 192175"/>
                <a:gd name="connsiteY3" fmla="*/ 4367 h 152154"/>
                <a:gd name="connsiteX4" fmla="*/ 174067 w 192175"/>
                <a:gd name="connsiteY4" fmla="*/ 2412 h 152154"/>
                <a:gd name="connsiteX5" fmla="*/ 4431 w 192175"/>
                <a:gd name="connsiteY5" fmla="*/ 132151 h 152154"/>
                <a:gd name="connsiteX6" fmla="*/ 2225 w 192175"/>
                <a:gd name="connsiteY6" fmla="*/ 147788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4">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1"/>
                    <a:pt x="2225" y="147788"/>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4E0CC58D-8509-9C43-A6F4-8B2DACC43A88}"/>
                </a:ext>
              </a:extLst>
            </p:cNvPr>
            <p:cNvSpPr/>
            <p:nvPr/>
          </p:nvSpPr>
          <p:spPr>
            <a:xfrm>
              <a:off x="266516" y="380855"/>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5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2 h 159027"/>
                <a:gd name="connsiteX11" fmla="*/ 3467 w 282960"/>
                <a:gd name="connsiteY11" fmla="*/ 60562 h 159027"/>
                <a:gd name="connsiteX12" fmla="*/ 2242 w 282960"/>
                <a:gd name="connsiteY12" fmla="*/ 61784 h 159027"/>
                <a:gd name="connsiteX13" fmla="*/ 4203 w 282960"/>
                <a:gd name="connsiteY13" fmla="*/ 77421 h 159027"/>
                <a:gd name="connsiteX14" fmla="*/ 108141 w 282960"/>
                <a:gd name="connsiteY14" fmla="*/ 156828 h 159027"/>
                <a:gd name="connsiteX15" fmla="*/ 113535 w 282960"/>
                <a:gd name="connsiteY15" fmla="*/ 159027 h 159027"/>
                <a:gd name="connsiteX16" fmla="*/ 113535 w 282960"/>
                <a:gd name="connsiteY16" fmla="*/ 159027 h 159027"/>
                <a:gd name="connsiteX17" fmla="*/ 114515 w 282960"/>
                <a:gd name="connsiteY17" fmla="*/ 159027 h 159027"/>
                <a:gd name="connsiteX18" fmla="*/ 115496 w 282960"/>
                <a:gd name="connsiteY18" fmla="*/ 159027 h 159027"/>
                <a:gd name="connsiteX19" fmla="*/ 116476 w 282960"/>
                <a:gd name="connsiteY19" fmla="*/ 159027 h 159027"/>
                <a:gd name="connsiteX20" fmla="*/ 116476 w 282960"/>
                <a:gd name="connsiteY20" fmla="*/ 159027 h 159027"/>
                <a:gd name="connsiteX21" fmla="*/ 121869 w 282960"/>
                <a:gd name="connsiteY21" fmla="*/ 156828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5"/>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2"/>
                  </a:cubicBezTo>
                  <a:lnTo>
                    <a:pt x="3467" y="60562"/>
                  </a:lnTo>
                  <a:cubicBezTo>
                    <a:pt x="2977" y="61051"/>
                    <a:pt x="2732" y="61295"/>
                    <a:pt x="2242" y="61784"/>
                  </a:cubicBezTo>
                  <a:cubicBezTo>
                    <a:pt x="-1435" y="66671"/>
                    <a:pt x="-455" y="73512"/>
                    <a:pt x="4203" y="77421"/>
                  </a:cubicBezTo>
                  <a:lnTo>
                    <a:pt x="108141" y="156828"/>
                  </a:lnTo>
                  <a:cubicBezTo>
                    <a:pt x="109612" y="158050"/>
                    <a:pt x="111573" y="158783"/>
                    <a:pt x="113535" y="159027"/>
                  </a:cubicBezTo>
                  <a:lnTo>
                    <a:pt x="113535" y="159027"/>
                  </a:lnTo>
                  <a:lnTo>
                    <a:pt x="114515" y="159027"/>
                  </a:lnTo>
                  <a:lnTo>
                    <a:pt x="115496" y="159027"/>
                  </a:lnTo>
                  <a:lnTo>
                    <a:pt x="116476" y="159027"/>
                  </a:lnTo>
                  <a:lnTo>
                    <a:pt x="116476" y="159027"/>
                  </a:lnTo>
                  <a:cubicBezTo>
                    <a:pt x="118437" y="158783"/>
                    <a:pt x="120153" y="158050"/>
                    <a:pt x="121869" y="156828"/>
                  </a:cubicBezTo>
                  <a:lnTo>
                    <a:pt x="278758" y="36863"/>
                  </a:lnTo>
                  <a:cubicBezTo>
                    <a:pt x="283416" y="33198"/>
                    <a:pt x="284396" y="26356"/>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757635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row list">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079118"/>
            <a:ext cx="4521949" cy="430887"/>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800" b="0" i="0" kern="1200" dirty="0">
                <a:solidFill>
                  <a:srgbClr val="0E0F1A"/>
                </a:solidFill>
                <a:latin typeface="Raleway" panose="020B0003030101060003" pitchFamily="34" charset="0"/>
                <a:ea typeface="+mj-ea"/>
                <a:cs typeface="+mj-cs"/>
              </a:defRPr>
            </a:lvl1pPr>
          </a:lstStyle>
          <a:p>
            <a:r>
              <a:rPr lang="en-US" dirty="0"/>
              <a:t>Click to edit headline</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76855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6F54AE4-BC02-4EF2-ACC7-195912EFB9B2}"/>
              </a:ext>
            </a:extLst>
          </p:cNvPr>
          <p:cNvCxnSpPr/>
          <p:nvPr/>
        </p:nvCxnSpPr>
        <p:spPr>
          <a:xfrm>
            <a:off x="6040507" y="1533632"/>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485B3F9-DED8-411C-A114-D60E36AA16C2}"/>
              </a:ext>
            </a:extLst>
          </p:cNvPr>
          <p:cNvCxnSpPr/>
          <p:nvPr/>
        </p:nvCxnSpPr>
        <p:spPr>
          <a:xfrm>
            <a:off x="6040507" y="2733781"/>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2D9581A-FFCA-4F31-96E0-12B22970F4FC}"/>
              </a:ext>
            </a:extLst>
          </p:cNvPr>
          <p:cNvCxnSpPr/>
          <p:nvPr/>
        </p:nvCxnSpPr>
        <p:spPr>
          <a:xfrm>
            <a:off x="6040507" y="3933930"/>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1B798E0-4A9E-4BD3-A336-AF1575B55110}"/>
              </a:ext>
            </a:extLst>
          </p:cNvPr>
          <p:cNvCxnSpPr/>
          <p:nvPr/>
        </p:nvCxnSpPr>
        <p:spPr>
          <a:xfrm>
            <a:off x="6040507" y="5134079"/>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AC17265D-2321-465A-837A-439E148BB97D}"/>
              </a:ext>
            </a:extLst>
          </p:cNvPr>
          <p:cNvSpPr>
            <a:spLocks noGrp="1"/>
          </p:cNvSpPr>
          <p:nvPr>
            <p:ph type="body" sz="quarter" idx="10" hasCustomPrompt="1"/>
          </p:nvPr>
        </p:nvSpPr>
        <p:spPr>
          <a:xfrm>
            <a:off x="7961376" y="815136"/>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9" name="Text Placeholder 3">
            <a:extLst>
              <a:ext uri="{FF2B5EF4-FFF2-40B4-BE49-F238E27FC236}">
                <a16:creationId xmlns:a16="http://schemas.microsoft.com/office/drawing/2014/main" id="{DF5FBC51-EEBD-4334-B3CE-C3EEB3ABC749}"/>
              </a:ext>
            </a:extLst>
          </p:cNvPr>
          <p:cNvSpPr>
            <a:spLocks noGrp="1"/>
          </p:cNvSpPr>
          <p:nvPr>
            <p:ph type="body" sz="quarter" idx="11" hasCustomPrompt="1"/>
          </p:nvPr>
        </p:nvSpPr>
        <p:spPr>
          <a:xfrm>
            <a:off x="6040506" y="764278"/>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0" name="Text Placeholder 3">
            <a:extLst>
              <a:ext uri="{FF2B5EF4-FFF2-40B4-BE49-F238E27FC236}">
                <a16:creationId xmlns:a16="http://schemas.microsoft.com/office/drawing/2014/main" id="{D4B9BD4D-A179-4B8F-A199-E19E1163910B}"/>
              </a:ext>
            </a:extLst>
          </p:cNvPr>
          <p:cNvSpPr>
            <a:spLocks noGrp="1"/>
          </p:cNvSpPr>
          <p:nvPr>
            <p:ph type="body" sz="quarter" idx="12" hasCustomPrompt="1"/>
          </p:nvPr>
        </p:nvSpPr>
        <p:spPr>
          <a:xfrm>
            <a:off x="7961376" y="2015285"/>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1" name="Text Placeholder 3">
            <a:extLst>
              <a:ext uri="{FF2B5EF4-FFF2-40B4-BE49-F238E27FC236}">
                <a16:creationId xmlns:a16="http://schemas.microsoft.com/office/drawing/2014/main" id="{EAA82357-BA19-4122-8255-29B3EC713EE5}"/>
              </a:ext>
            </a:extLst>
          </p:cNvPr>
          <p:cNvSpPr>
            <a:spLocks noGrp="1"/>
          </p:cNvSpPr>
          <p:nvPr>
            <p:ph type="body" sz="quarter" idx="13" hasCustomPrompt="1"/>
          </p:nvPr>
        </p:nvSpPr>
        <p:spPr>
          <a:xfrm>
            <a:off x="6040506" y="1964427"/>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2" name="Text Placeholder 3">
            <a:extLst>
              <a:ext uri="{FF2B5EF4-FFF2-40B4-BE49-F238E27FC236}">
                <a16:creationId xmlns:a16="http://schemas.microsoft.com/office/drawing/2014/main" id="{D5C36B90-36A8-42DA-97B5-6ABCF7584B70}"/>
              </a:ext>
            </a:extLst>
          </p:cNvPr>
          <p:cNvSpPr>
            <a:spLocks noGrp="1"/>
          </p:cNvSpPr>
          <p:nvPr>
            <p:ph type="body" sz="quarter" idx="14" hasCustomPrompt="1"/>
          </p:nvPr>
        </p:nvSpPr>
        <p:spPr>
          <a:xfrm>
            <a:off x="7961376" y="3215434"/>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3" name="Text Placeholder 3">
            <a:extLst>
              <a:ext uri="{FF2B5EF4-FFF2-40B4-BE49-F238E27FC236}">
                <a16:creationId xmlns:a16="http://schemas.microsoft.com/office/drawing/2014/main" id="{BA9D8710-8FEB-49C7-860E-53B5DE9D4C51}"/>
              </a:ext>
            </a:extLst>
          </p:cNvPr>
          <p:cNvSpPr>
            <a:spLocks noGrp="1"/>
          </p:cNvSpPr>
          <p:nvPr>
            <p:ph type="body" sz="quarter" idx="15" hasCustomPrompt="1"/>
          </p:nvPr>
        </p:nvSpPr>
        <p:spPr>
          <a:xfrm>
            <a:off x="6040506" y="3164577"/>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4" name="Text Placeholder 3">
            <a:extLst>
              <a:ext uri="{FF2B5EF4-FFF2-40B4-BE49-F238E27FC236}">
                <a16:creationId xmlns:a16="http://schemas.microsoft.com/office/drawing/2014/main" id="{BC7673A2-D7AA-4BB6-A657-F9C93A9F49F2}"/>
              </a:ext>
            </a:extLst>
          </p:cNvPr>
          <p:cNvSpPr>
            <a:spLocks noGrp="1"/>
          </p:cNvSpPr>
          <p:nvPr>
            <p:ph type="body" sz="quarter" idx="16" hasCustomPrompt="1"/>
          </p:nvPr>
        </p:nvSpPr>
        <p:spPr>
          <a:xfrm>
            <a:off x="7961376" y="4414713"/>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5" name="Text Placeholder 3">
            <a:extLst>
              <a:ext uri="{FF2B5EF4-FFF2-40B4-BE49-F238E27FC236}">
                <a16:creationId xmlns:a16="http://schemas.microsoft.com/office/drawing/2014/main" id="{A124645B-CBFF-4E3E-A55C-EBDAC04265A7}"/>
              </a:ext>
            </a:extLst>
          </p:cNvPr>
          <p:cNvSpPr>
            <a:spLocks noGrp="1"/>
          </p:cNvSpPr>
          <p:nvPr>
            <p:ph type="body" sz="quarter" idx="17" hasCustomPrompt="1"/>
          </p:nvPr>
        </p:nvSpPr>
        <p:spPr>
          <a:xfrm>
            <a:off x="6040506" y="4364726"/>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18" name="Text Placeholder 3">
            <a:extLst>
              <a:ext uri="{FF2B5EF4-FFF2-40B4-BE49-F238E27FC236}">
                <a16:creationId xmlns:a16="http://schemas.microsoft.com/office/drawing/2014/main" id="{7A33FA4A-25FF-5A43-ADD1-AFF45EA6C75F}"/>
              </a:ext>
            </a:extLst>
          </p:cNvPr>
          <p:cNvSpPr>
            <a:spLocks noGrp="1"/>
          </p:cNvSpPr>
          <p:nvPr>
            <p:ph type="body" sz="quarter" idx="18" hasCustomPrompt="1"/>
          </p:nvPr>
        </p:nvSpPr>
        <p:spPr>
          <a:xfrm>
            <a:off x="7961376" y="5670489"/>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rgbClr val="0D0E19"/>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19" name="Text Placeholder 3">
            <a:extLst>
              <a:ext uri="{FF2B5EF4-FFF2-40B4-BE49-F238E27FC236}">
                <a16:creationId xmlns:a16="http://schemas.microsoft.com/office/drawing/2014/main" id="{199E3B8D-9412-894A-93B7-7B17B2C83735}"/>
              </a:ext>
            </a:extLst>
          </p:cNvPr>
          <p:cNvSpPr>
            <a:spLocks noGrp="1"/>
          </p:cNvSpPr>
          <p:nvPr>
            <p:ph type="body" sz="quarter" idx="19" hasCustomPrompt="1"/>
          </p:nvPr>
        </p:nvSpPr>
        <p:spPr>
          <a:xfrm>
            <a:off x="6040506" y="5620502"/>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rgbClr val="0D0E19"/>
                </a:solidFill>
                <a:latin typeface="Oswald Medium" pitchFamily="2" charset="77"/>
                <a:ea typeface="+mn-ea"/>
                <a:cs typeface="+mn-cs"/>
              </a:defRPr>
            </a:lvl1pPr>
            <a:lvl2pPr marL="225425" indent="0">
              <a:buNone/>
              <a:defRPr/>
            </a:lvl2pPr>
            <a:lvl5pPr>
              <a:defRPr/>
            </a:lvl5pPr>
          </a:lstStyle>
          <a:p>
            <a:pPr lvl="0"/>
            <a:r>
              <a:rPr lang="en-US" dirty="0"/>
              <a:t>Text</a:t>
            </a:r>
          </a:p>
        </p:txBody>
      </p:sp>
      <p:grpSp>
        <p:nvGrpSpPr>
          <p:cNvPr id="3" name="Graphic 19">
            <a:extLst>
              <a:ext uri="{FF2B5EF4-FFF2-40B4-BE49-F238E27FC236}">
                <a16:creationId xmlns:a16="http://schemas.microsoft.com/office/drawing/2014/main" id="{3D7CEA0F-D445-0C4B-BD92-0001932ADE33}"/>
              </a:ext>
            </a:extLst>
          </p:cNvPr>
          <p:cNvGrpSpPr/>
          <p:nvPr/>
        </p:nvGrpSpPr>
        <p:grpSpPr>
          <a:xfrm>
            <a:off x="211377" y="201731"/>
            <a:ext cx="1064164" cy="338640"/>
            <a:chOff x="211377" y="201731"/>
            <a:chExt cx="1064164" cy="338640"/>
          </a:xfrm>
          <a:solidFill>
            <a:srgbClr val="9798A5">
              <a:alpha val="60000"/>
            </a:srgbClr>
          </a:solidFill>
        </p:grpSpPr>
        <p:sp>
          <p:nvSpPr>
            <p:cNvPr id="5" name="Freeform 4">
              <a:extLst>
                <a:ext uri="{FF2B5EF4-FFF2-40B4-BE49-F238E27FC236}">
                  <a16:creationId xmlns:a16="http://schemas.microsoft.com/office/drawing/2014/main" id="{49FCFAAC-29AD-7A40-BDBD-37BB66CA0202}"/>
                </a:ext>
              </a:extLst>
            </p:cNvPr>
            <p:cNvSpPr/>
            <p:nvPr/>
          </p:nvSpPr>
          <p:spPr>
            <a:xfrm>
              <a:off x="627150" y="201731"/>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C86E641A-7801-4544-9113-5DBAACF75B40}"/>
                </a:ext>
              </a:extLst>
            </p:cNvPr>
            <p:cNvSpPr/>
            <p:nvPr/>
          </p:nvSpPr>
          <p:spPr>
            <a:xfrm>
              <a:off x="846549" y="294576"/>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74A8FFA3-6602-CB43-85A6-CDA6BCB26A65}"/>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4D952F04-93AA-CE44-82F9-97EAB4CCF6C6}"/>
                </a:ext>
              </a:extLst>
            </p:cNvPr>
            <p:cNvSpPr/>
            <p:nvPr/>
          </p:nvSpPr>
          <p:spPr>
            <a:xfrm>
              <a:off x="212162" y="254960"/>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BA3C05DD-F283-244B-860D-26DFBFFCC85C}"/>
                </a:ext>
              </a:extLst>
            </p:cNvPr>
            <p:cNvSpPr/>
            <p:nvPr/>
          </p:nvSpPr>
          <p:spPr>
            <a:xfrm>
              <a:off x="212162" y="298273"/>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B71CC2E9-B28A-3044-AB62-B1E3E95D04FD}"/>
                </a:ext>
              </a:extLst>
            </p:cNvPr>
            <p:cNvSpPr/>
            <p:nvPr/>
          </p:nvSpPr>
          <p:spPr>
            <a:xfrm>
              <a:off x="211377" y="201976"/>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A6CFB06B-3DD3-7847-B781-055FB5078A40}"/>
                </a:ext>
              </a:extLst>
            </p:cNvPr>
            <p:cNvSpPr/>
            <p:nvPr/>
          </p:nvSpPr>
          <p:spPr>
            <a:xfrm>
              <a:off x="369541" y="344873"/>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DC1D9212-1464-0C42-BEC9-D016BD8317EF}"/>
                </a:ext>
              </a:extLst>
            </p:cNvPr>
            <p:cNvSpPr/>
            <p:nvPr/>
          </p:nvSpPr>
          <p:spPr>
            <a:xfrm>
              <a:off x="356744" y="291431"/>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B6C3994F-A695-2A4E-8627-857FB6599B14}"/>
                </a:ext>
              </a:extLst>
            </p:cNvPr>
            <p:cNvSpPr/>
            <p:nvPr/>
          </p:nvSpPr>
          <p:spPr>
            <a:xfrm>
              <a:off x="266516" y="380856"/>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251634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row list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079118"/>
            <a:ext cx="4521949" cy="430887"/>
          </a:xfrm>
          <a:prstGeom prst="rect">
            <a:avLst/>
          </a:prstGeom>
        </p:spPr>
        <p:txBody>
          <a:bodyPr lIns="0" tIns="0" rIns="0" bIns="0" anchor="b">
            <a:spAutoFit/>
          </a:bodyPr>
          <a:lstStyle>
            <a:lvl1pPr marL="0" algn="l" defTabSz="914400" rtl="0" eaLnBrk="1" latinLnBrk="0" hangingPunct="1">
              <a:lnSpc>
                <a:spcPct val="10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headline</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76855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7FDB4DC-E38B-504C-A059-46CF7675EE76}"/>
              </a:ext>
            </a:extLst>
          </p:cNvPr>
          <p:cNvCxnSpPr/>
          <p:nvPr userDrawn="1"/>
        </p:nvCxnSpPr>
        <p:spPr>
          <a:xfrm>
            <a:off x="6040507" y="1533632"/>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A0BCC2C-E260-6245-B049-40AD4AF1EECB}"/>
              </a:ext>
            </a:extLst>
          </p:cNvPr>
          <p:cNvCxnSpPr/>
          <p:nvPr userDrawn="1"/>
        </p:nvCxnSpPr>
        <p:spPr>
          <a:xfrm>
            <a:off x="6040507" y="2733781"/>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2B1B999-1B65-7646-B2E5-F4A0A9CC7C01}"/>
              </a:ext>
            </a:extLst>
          </p:cNvPr>
          <p:cNvCxnSpPr/>
          <p:nvPr userDrawn="1"/>
        </p:nvCxnSpPr>
        <p:spPr>
          <a:xfrm>
            <a:off x="6040507" y="3933930"/>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72256FB-F059-204E-917C-40D0D6AFDD44}"/>
              </a:ext>
            </a:extLst>
          </p:cNvPr>
          <p:cNvCxnSpPr/>
          <p:nvPr userDrawn="1"/>
        </p:nvCxnSpPr>
        <p:spPr>
          <a:xfrm>
            <a:off x="6040507" y="5134079"/>
            <a:ext cx="5334000" cy="0"/>
          </a:xfrm>
          <a:prstGeom prst="line">
            <a:avLst/>
          </a:prstGeom>
          <a:ln>
            <a:solidFill>
              <a:srgbClr val="00B1F0"/>
            </a:solidFill>
          </a:ln>
        </p:spPr>
        <p:style>
          <a:lnRef idx="1">
            <a:schemeClr val="accent1"/>
          </a:lnRef>
          <a:fillRef idx="0">
            <a:schemeClr val="accent1"/>
          </a:fillRef>
          <a:effectRef idx="0">
            <a:schemeClr val="accent1"/>
          </a:effectRef>
          <a:fontRef idx="minor">
            <a:schemeClr val="tx1"/>
          </a:fontRef>
        </p:style>
      </p:cxnSp>
      <p:sp>
        <p:nvSpPr>
          <p:cNvPr id="22" name="Text Placeholder 3">
            <a:extLst>
              <a:ext uri="{FF2B5EF4-FFF2-40B4-BE49-F238E27FC236}">
                <a16:creationId xmlns:a16="http://schemas.microsoft.com/office/drawing/2014/main" id="{71E51B4E-1865-5E43-B249-DAE7F65A59A7}"/>
              </a:ext>
            </a:extLst>
          </p:cNvPr>
          <p:cNvSpPr>
            <a:spLocks noGrp="1"/>
          </p:cNvSpPr>
          <p:nvPr>
            <p:ph type="body" sz="quarter" idx="10" hasCustomPrompt="1"/>
          </p:nvPr>
        </p:nvSpPr>
        <p:spPr>
          <a:xfrm>
            <a:off x="7961376" y="815136"/>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25" name="Text Placeholder 3">
            <a:extLst>
              <a:ext uri="{FF2B5EF4-FFF2-40B4-BE49-F238E27FC236}">
                <a16:creationId xmlns:a16="http://schemas.microsoft.com/office/drawing/2014/main" id="{AC0A0FE0-CFE1-3C40-AA74-0219AFB26379}"/>
              </a:ext>
            </a:extLst>
          </p:cNvPr>
          <p:cNvSpPr>
            <a:spLocks noGrp="1"/>
          </p:cNvSpPr>
          <p:nvPr>
            <p:ph type="body" sz="quarter" idx="11" hasCustomPrompt="1"/>
          </p:nvPr>
        </p:nvSpPr>
        <p:spPr>
          <a:xfrm>
            <a:off x="6040506" y="764279"/>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26" name="Text Placeholder 3">
            <a:extLst>
              <a:ext uri="{FF2B5EF4-FFF2-40B4-BE49-F238E27FC236}">
                <a16:creationId xmlns:a16="http://schemas.microsoft.com/office/drawing/2014/main" id="{6B4D50A9-AEFD-734E-9894-B0FD82E103E2}"/>
              </a:ext>
            </a:extLst>
          </p:cNvPr>
          <p:cNvSpPr>
            <a:spLocks noGrp="1"/>
          </p:cNvSpPr>
          <p:nvPr>
            <p:ph type="body" sz="quarter" idx="12" hasCustomPrompt="1"/>
          </p:nvPr>
        </p:nvSpPr>
        <p:spPr>
          <a:xfrm>
            <a:off x="7961376" y="2015285"/>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0" name="Text Placeholder 3">
            <a:extLst>
              <a:ext uri="{FF2B5EF4-FFF2-40B4-BE49-F238E27FC236}">
                <a16:creationId xmlns:a16="http://schemas.microsoft.com/office/drawing/2014/main" id="{F91FAC63-D873-224D-B6D3-758B43CE5B06}"/>
              </a:ext>
            </a:extLst>
          </p:cNvPr>
          <p:cNvSpPr>
            <a:spLocks noGrp="1"/>
          </p:cNvSpPr>
          <p:nvPr>
            <p:ph type="body" sz="quarter" idx="13" hasCustomPrompt="1"/>
          </p:nvPr>
        </p:nvSpPr>
        <p:spPr>
          <a:xfrm>
            <a:off x="6040506" y="1964428"/>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6" name="Text Placeholder 3">
            <a:extLst>
              <a:ext uri="{FF2B5EF4-FFF2-40B4-BE49-F238E27FC236}">
                <a16:creationId xmlns:a16="http://schemas.microsoft.com/office/drawing/2014/main" id="{5A9FFC13-79ED-8F41-B57E-3390E1B488B8}"/>
              </a:ext>
            </a:extLst>
          </p:cNvPr>
          <p:cNvSpPr>
            <a:spLocks noGrp="1"/>
          </p:cNvSpPr>
          <p:nvPr>
            <p:ph type="body" sz="quarter" idx="14" hasCustomPrompt="1"/>
          </p:nvPr>
        </p:nvSpPr>
        <p:spPr>
          <a:xfrm>
            <a:off x="7961376" y="3215434"/>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7" name="Text Placeholder 3">
            <a:extLst>
              <a:ext uri="{FF2B5EF4-FFF2-40B4-BE49-F238E27FC236}">
                <a16:creationId xmlns:a16="http://schemas.microsoft.com/office/drawing/2014/main" id="{928C0912-788A-5147-BA5E-787C63761994}"/>
              </a:ext>
            </a:extLst>
          </p:cNvPr>
          <p:cNvSpPr>
            <a:spLocks noGrp="1"/>
          </p:cNvSpPr>
          <p:nvPr>
            <p:ph type="body" sz="quarter" idx="15" hasCustomPrompt="1"/>
          </p:nvPr>
        </p:nvSpPr>
        <p:spPr>
          <a:xfrm>
            <a:off x="6040506" y="3164578"/>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38" name="Text Placeholder 3">
            <a:extLst>
              <a:ext uri="{FF2B5EF4-FFF2-40B4-BE49-F238E27FC236}">
                <a16:creationId xmlns:a16="http://schemas.microsoft.com/office/drawing/2014/main" id="{EBF4F59D-A35B-A844-A450-40F816B25935}"/>
              </a:ext>
            </a:extLst>
          </p:cNvPr>
          <p:cNvSpPr>
            <a:spLocks noGrp="1"/>
          </p:cNvSpPr>
          <p:nvPr>
            <p:ph type="body" sz="quarter" idx="16" hasCustomPrompt="1"/>
          </p:nvPr>
        </p:nvSpPr>
        <p:spPr>
          <a:xfrm>
            <a:off x="7961376" y="4414713"/>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39" name="Text Placeholder 3">
            <a:extLst>
              <a:ext uri="{FF2B5EF4-FFF2-40B4-BE49-F238E27FC236}">
                <a16:creationId xmlns:a16="http://schemas.microsoft.com/office/drawing/2014/main" id="{A12D9E91-0537-0748-B4CF-1062B05D0104}"/>
              </a:ext>
            </a:extLst>
          </p:cNvPr>
          <p:cNvSpPr>
            <a:spLocks noGrp="1"/>
          </p:cNvSpPr>
          <p:nvPr>
            <p:ph type="body" sz="quarter" idx="17" hasCustomPrompt="1"/>
          </p:nvPr>
        </p:nvSpPr>
        <p:spPr>
          <a:xfrm>
            <a:off x="6040506" y="4364727"/>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sp>
        <p:nvSpPr>
          <p:cNvPr id="40" name="Text Placeholder 3">
            <a:extLst>
              <a:ext uri="{FF2B5EF4-FFF2-40B4-BE49-F238E27FC236}">
                <a16:creationId xmlns:a16="http://schemas.microsoft.com/office/drawing/2014/main" id="{879E0C7A-ECE1-F84B-846E-A6AE08AE1BDF}"/>
              </a:ext>
            </a:extLst>
          </p:cNvPr>
          <p:cNvSpPr>
            <a:spLocks noGrp="1"/>
          </p:cNvSpPr>
          <p:nvPr>
            <p:ph type="body" sz="quarter" idx="18" hasCustomPrompt="1"/>
          </p:nvPr>
        </p:nvSpPr>
        <p:spPr>
          <a:xfrm>
            <a:off x="7961376" y="5670489"/>
            <a:ext cx="3413130" cy="236843"/>
          </a:xfrm>
          <a:prstGeom prst="rect">
            <a:avLst/>
          </a:prstGeom>
        </p:spPr>
        <p:txBody>
          <a:bodyPr wrap="square" lIns="0" tIns="0" rIns="0" bIns="0" anchor="ctr">
            <a:spAutoFit/>
          </a:bodyPr>
          <a:lstStyle>
            <a:lvl1pPr marL="0" indent="0" algn="l" defTabSz="914400" rtl="0" eaLnBrk="1" latinLnBrk="0" hangingPunct="1">
              <a:lnSpc>
                <a:spcPct val="120000"/>
              </a:lnSpc>
              <a:spcAft>
                <a:spcPts val="600"/>
              </a:spcAft>
              <a:buNone/>
              <a:defRPr lang="en-US" sz="1400" b="0" i="0" kern="1200" dirty="0" smtClean="0">
                <a:solidFill>
                  <a:schemeClr val="bg1"/>
                </a:solidFill>
                <a:latin typeface="Raleway" panose="020B0003030101060003" pitchFamily="34" charset="0"/>
                <a:ea typeface="+mn-ea"/>
                <a:cs typeface="+mn-cs"/>
              </a:defRPr>
            </a:lvl1pPr>
            <a:lvl2pPr marL="225425" indent="0">
              <a:buNone/>
              <a:defRPr/>
            </a:lvl2pPr>
            <a:lvl5pPr>
              <a:defRPr/>
            </a:lvl5pPr>
          </a:lstStyle>
          <a:p>
            <a:pPr lvl="0"/>
            <a:r>
              <a:rPr lang="en-US" dirty="0"/>
              <a:t>Click to edit content</a:t>
            </a:r>
          </a:p>
        </p:txBody>
      </p:sp>
      <p:sp>
        <p:nvSpPr>
          <p:cNvPr id="41" name="Text Placeholder 3">
            <a:extLst>
              <a:ext uri="{FF2B5EF4-FFF2-40B4-BE49-F238E27FC236}">
                <a16:creationId xmlns:a16="http://schemas.microsoft.com/office/drawing/2014/main" id="{8AC051EC-944C-794C-BC6E-8BAC9C8390E9}"/>
              </a:ext>
            </a:extLst>
          </p:cNvPr>
          <p:cNvSpPr>
            <a:spLocks noGrp="1"/>
          </p:cNvSpPr>
          <p:nvPr>
            <p:ph type="body" sz="quarter" idx="19" hasCustomPrompt="1"/>
          </p:nvPr>
        </p:nvSpPr>
        <p:spPr>
          <a:xfrm>
            <a:off x="6040506" y="5620503"/>
            <a:ext cx="1591685" cy="338554"/>
          </a:xfrm>
          <a:prstGeom prst="rect">
            <a:avLst/>
          </a:prstGeom>
        </p:spPr>
        <p:txBody>
          <a:bodyPr wrap="square" lIns="0" tIns="0" rIns="0" bIns="0" anchor="ctr">
            <a:spAutoFit/>
          </a:bodyPr>
          <a:lstStyle>
            <a:lvl1pPr marL="0" indent="0" algn="r" defTabSz="914400" rtl="0" eaLnBrk="1" latinLnBrk="0" hangingPunct="1">
              <a:lnSpc>
                <a:spcPct val="100000"/>
              </a:lnSpc>
              <a:spcAft>
                <a:spcPts val="100"/>
              </a:spcAft>
              <a:buNone/>
              <a:defRPr lang="en-US" sz="2200" b="0" i="0" kern="1200" cap="all" baseline="0" dirty="0" smtClean="0">
                <a:solidFill>
                  <a:schemeClr val="bg1"/>
                </a:solidFill>
                <a:latin typeface="Oswald Medium" pitchFamily="2" charset="77"/>
                <a:ea typeface="+mn-ea"/>
                <a:cs typeface="+mn-cs"/>
              </a:defRPr>
            </a:lvl1pPr>
            <a:lvl2pPr marL="225425" indent="0">
              <a:buNone/>
              <a:defRPr/>
            </a:lvl2pPr>
            <a:lvl5pPr>
              <a:defRPr/>
            </a:lvl5pPr>
          </a:lstStyle>
          <a:p>
            <a:pPr lvl="0"/>
            <a:r>
              <a:rPr lang="en-US" dirty="0"/>
              <a:t>Text</a:t>
            </a:r>
          </a:p>
        </p:txBody>
      </p:sp>
      <p:grpSp>
        <p:nvGrpSpPr>
          <p:cNvPr id="3" name="Graphic 20">
            <a:extLst>
              <a:ext uri="{FF2B5EF4-FFF2-40B4-BE49-F238E27FC236}">
                <a16:creationId xmlns:a16="http://schemas.microsoft.com/office/drawing/2014/main" id="{E387C318-8DD7-0D40-9398-CFDCC525C156}"/>
              </a:ext>
            </a:extLst>
          </p:cNvPr>
          <p:cNvGrpSpPr/>
          <p:nvPr/>
        </p:nvGrpSpPr>
        <p:grpSpPr>
          <a:xfrm>
            <a:off x="211377" y="201731"/>
            <a:ext cx="1064164" cy="338639"/>
            <a:chOff x="211377" y="201731"/>
            <a:chExt cx="1064164" cy="338639"/>
          </a:xfrm>
        </p:grpSpPr>
        <p:sp>
          <p:nvSpPr>
            <p:cNvPr id="4" name="Freeform 3">
              <a:extLst>
                <a:ext uri="{FF2B5EF4-FFF2-40B4-BE49-F238E27FC236}">
                  <a16:creationId xmlns:a16="http://schemas.microsoft.com/office/drawing/2014/main" id="{4DCF70A4-6CB0-9D4D-8902-B8BD302F3B37}"/>
                </a:ext>
              </a:extLst>
            </p:cNvPr>
            <p:cNvSpPr/>
            <p:nvPr/>
          </p:nvSpPr>
          <p:spPr>
            <a:xfrm>
              <a:off x="627150" y="201731"/>
              <a:ext cx="179933" cy="277802"/>
            </a:xfrm>
            <a:custGeom>
              <a:avLst/>
              <a:gdLst>
                <a:gd name="connsiteX0" fmla="*/ 94378 w 179933"/>
                <a:gd name="connsiteY0" fmla="*/ 90890 h 277802"/>
                <a:gd name="connsiteX1" fmla="*/ 34319 w 179933"/>
                <a:gd name="connsiteY1" fmla="*/ 90890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8 h 277802"/>
                <a:gd name="connsiteX9" fmla="*/ 34319 w 179933"/>
                <a:gd name="connsiteY9" fmla="*/ 260455 h 277802"/>
                <a:gd name="connsiteX10" fmla="*/ 34319 w 179933"/>
                <a:gd name="connsiteY10" fmla="*/ 123630 h 277802"/>
                <a:gd name="connsiteX11" fmla="*/ 94378 w 179933"/>
                <a:gd name="connsiteY11" fmla="*/ 123630 h 277802"/>
                <a:gd name="connsiteX12" fmla="*/ 145612 w 179933"/>
                <a:gd name="connsiteY12" fmla="*/ 165166 h 277802"/>
                <a:gd name="connsiteX13" fmla="*/ 145612 w 179933"/>
                <a:gd name="connsiteY13" fmla="*/ 260699 h 277802"/>
                <a:gd name="connsiteX14" fmla="*/ 145612 w 179933"/>
                <a:gd name="connsiteY14" fmla="*/ 260699 h 277802"/>
                <a:gd name="connsiteX15" fmla="*/ 162772 w 179933"/>
                <a:gd name="connsiteY15" fmla="*/ 277802 h 277802"/>
                <a:gd name="connsiteX16" fmla="*/ 179932 w 179933"/>
                <a:gd name="connsiteY16" fmla="*/ 260699 h 277802"/>
                <a:gd name="connsiteX17" fmla="*/ 179932 w 179933"/>
                <a:gd name="connsiteY17" fmla="*/ 165166 h 277802"/>
                <a:gd name="connsiteX18" fmla="*/ 94378 w 179933"/>
                <a:gd name="connsiteY18" fmla="*/ 90890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0"/>
                  </a:moveTo>
                  <a:lnTo>
                    <a:pt x="34319" y="90890"/>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8"/>
                    <a:pt x="17160" y="277558"/>
                  </a:cubicBezTo>
                  <a:cubicBezTo>
                    <a:pt x="26720" y="277558"/>
                    <a:pt x="34319" y="269984"/>
                    <a:pt x="34319" y="260455"/>
                  </a:cubicBezTo>
                  <a:lnTo>
                    <a:pt x="34319" y="123630"/>
                  </a:lnTo>
                  <a:lnTo>
                    <a:pt x="94378" y="123630"/>
                  </a:lnTo>
                  <a:cubicBezTo>
                    <a:pt x="129923" y="123630"/>
                    <a:pt x="145612" y="139023"/>
                    <a:pt x="145612" y="165166"/>
                  </a:cubicBezTo>
                  <a:lnTo>
                    <a:pt x="145612" y="260699"/>
                  </a:lnTo>
                  <a:lnTo>
                    <a:pt x="145612" y="260699"/>
                  </a:lnTo>
                  <a:cubicBezTo>
                    <a:pt x="145612" y="270228"/>
                    <a:pt x="153212" y="277802"/>
                    <a:pt x="162772" y="277802"/>
                  </a:cubicBezTo>
                  <a:cubicBezTo>
                    <a:pt x="172332" y="277802"/>
                    <a:pt x="179932" y="270228"/>
                    <a:pt x="179932" y="260699"/>
                  </a:cubicBezTo>
                  <a:lnTo>
                    <a:pt x="179932" y="165166"/>
                  </a:lnTo>
                  <a:cubicBezTo>
                    <a:pt x="180177" y="118500"/>
                    <a:pt x="151986" y="90890"/>
                    <a:pt x="94378" y="90890"/>
                  </a:cubicBezTo>
                  <a:close/>
                </a:path>
              </a:pathLst>
            </a:custGeom>
            <a:solidFill>
              <a:srgbClr val="FFFFFF"/>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7337B49B-F08F-C847-884C-40AC0763937D}"/>
                </a:ext>
              </a:extLst>
            </p:cNvPr>
            <p:cNvSpPr/>
            <p:nvPr/>
          </p:nvSpPr>
          <p:spPr>
            <a:xfrm>
              <a:off x="846549" y="294576"/>
              <a:ext cx="189737" cy="245794"/>
            </a:xfrm>
            <a:custGeom>
              <a:avLst/>
              <a:gdLst>
                <a:gd name="connsiteX0" fmla="*/ 125021 w 189737"/>
                <a:gd name="connsiteY0" fmla="*/ 0 h 245794"/>
                <a:gd name="connsiteX1" fmla="*/ 76238 w 189737"/>
                <a:gd name="connsiteY1" fmla="*/ 0 h 245794"/>
                <a:gd name="connsiteX2" fmla="*/ 0 w 189737"/>
                <a:gd name="connsiteY2" fmla="*/ 83805 h 245794"/>
                <a:gd name="connsiteX3" fmla="*/ 76238 w 189737"/>
                <a:gd name="connsiteY3" fmla="*/ 168098 h 245794"/>
                <a:gd name="connsiteX4" fmla="*/ 153947 w 189737"/>
                <a:gd name="connsiteY4" fmla="*/ 168098 h 245794"/>
                <a:gd name="connsiteX5" fmla="*/ 153947 w 189737"/>
                <a:gd name="connsiteY5" fmla="*/ 176161 h 245794"/>
                <a:gd name="connsiteX6" fmla="*/ 118892 w 189737"/>
                <a:gd name="connsiteY6" fmla="*/ 211833 h 245794"/>
                <a:gd name="connsiteX7" fmla="*/ 18140 w 189737"/>
                <a:gd name="connsiteY7" fmla="*/ 211833 h 245794"/>
                <a:gd name="connsiteX8" fmla="*/ 490 w 189737"/>
                <a:gd name="connsiteY8" fmla="*/ 228203 h 245794"/>
                <a:gd name="connsiteX9" fmla="*/ 16915 w 189737"/>
                <a:gd name="connsiteY9" fmla="*/ 245795 h 245794"/>
                <a:gd name="connsiteX10" fmla="*/ 18140 w 189737"/>
                <a:gd name="connsiteY10" fmla="*/ 245795 h 245794"/>
                <a:gd name="connsiteX11" fmla="*/ 123059 w 189737"/>
                <a:gd name="connsiteY11" fmla="*/ 245795 h 245794"/>
                <a:gd name="connsiteX12" fmla="*/ 189737 w 189737"/>
                <a:gd name="connsiteY12" fmla="*/ 176406 h 245794"/>
                <a:gd name="connsiteX13" fmla="*/ 189737 w 189737"/>
                <a:gd name="connsiteY13" fmla="*/ 75009 h 245794"/>
                <a:gd name="connsiteX14" fmla="*/ 125021 w 189737"/>
                <a:gd name="connsiteY14" fmla="*/ 0 h 245794"/>
                <a:gd name="connsiteX15" fmla="*/ 153947 w 189737"/>
                <a:gd name="connsiteY15" fmla="*/ 136091 h 245794"/>
                <a:gd name="connsiteX16" fmla="*/ 79670 w 189737"/>
                <a:gd name="connsiteY16" fmla="*/ 136091 h 245794"/>
                <a:gd name="connsiteX17" fmla="*/ 35545 w 189737"/>
                <a:gd name="connsiteY17" fmla="*/ 85026 h 245794"/>
                <a:gd name="connsiteX18" fmla="*/ 79670 w 189737"/>
                <a:gd name="connsiteY18" fmla="*/ 33962 h 245794"/>
                <a:gd name="connsiteX19" fmla="*/ 114725 w 189737"/>
                <a:gd name="connsiteY19" fmla="*/ 33962 h 245794"/>
                <a:gd name="connsiteX20" fmla="*/ 153947 w 189737"/>
                <a:gd name="connsiteY20" fmla="*/ 74765 h 245794"/>
                <a:gd name="connsiteX21" fmla="*/ 153947 w 189737"/>
                <a:gd name="connsiteY21" fmla="*/ 136091 h 24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4">
                  <a:moveTo>
                    <a:pt x="125021" y="0"/>
                  </a:moveTo>
                  <a:lnTo>
                    <a:pt x="76238" y="0"/>
                  </a:lnTo>
                  <a:cubicBezTo>
                    <a:pt x="29171" y="0"/>
                    <a:pt x="0" y="27121"/>
                    <a:pt x="0" y="83805"/>
                  </a:cubicBezTo>
                  <a:cubicBezTo>
                    <a:pt x="0" y="140489"/>
                    <a:pt x="29417" y="168098"/>
                    <a:pt x="76238" y="168098"/>
                  </a:cubicBezTo>
                  <a:lnTo>
                    <a:pt x="153947" y="168098"/>
                  </a:lnTo>
                  <a:lnTo>
                    <a:pt x="153947" y="176161"/>
                  </a:lnTo>
                  <a:cubicBezTo>
                    <a:pt x="153947" y="201327"/>
                    <a:pt x="145367" y="211833"/>
                    <a:pt x="118892" y="211833"/>
                  </a:cubicBezTo>
                  <a:lnTo>
                    <a:pt x="18140" y="211833"/>
                  </a:lnTo>
                  <a:cubicBezTo>
                    <a:pt x="8825" y="211589"/>
                    <a:pt x="735" y="218674"/>
                    <a:pt x="490" y="228203"/>
                  </a:cubicBezTo>
                  <a:cubicBezTo>
                    <a:pt x="245" y="237488"/>
                    <a:pt x="7354" y="245551"/>
                    <a:pt x="16915" y="245795"/>
                  </a:cubicBezTo>
                  <a:cubicBezTo>
                    <a:pt x="17405" y="245795"/>
                    <a:pt x="17895" y="245795"/>
                    <a:pt x="18140" y="245795"/>
                  </a:cubicBezTo>
                  <a:lnTo>
                    <a:pt x="123059" y="245795"/>
                  </a:lnTo>
                  <a:cubicBezTo>
                    <a:pt x="172332" y="245795"/>
                    <a:pt x="189737" y="226249"/>
                    <a:pt x="189737" y="176406"/>
                  </a:cubicBezTo>
                  <a:lnTo>
                    <a:pt x="189737" y="75009"/>
                  </a:lnTo>
                  <a:cubicBezTo>
                    <a:pt x="189492" y="24433"/>
                    <a:pt x="166939" y="0"/>
                    <a:pt x="125021" y="0"/>
                  </a:cubicBezTo>
                  <a:close/>
                  <a:moveTo>
                    <a:pt x="153947" y="136091"/>
                  </a:moveTo>
                  <a:lnTo>
                    <a:pt x="79670" y="136091"/>
                  </a:lnTo>
                  <a:cubicBezTo>
                    <a:pt x="49273" y="136091"/>
                    <a:pt x="35545" y="120699"/>
                    <a:pt x="35545" y="85026"/>
                  </a:cubicBezTo>
                  <a:cubicBezTo>
                    <a:pt x="35545" y="49354"/>
                    <a:pt x="49273" y="33962"/>
                    <a:pt x="79670" y="33962"/>
                  </a:cubicBezTo>
                  <a:lnTo>
                    <a:pt x="114725" y="33962"/>
                  </a:lnTo>
                  <a:cubicBezTo>
                    <a:pt x="142916" y="33962"/>
                    <a:pt x="153947" y="46178"/>
                    <a:pt x="153947" y="74765"/>
                  </a:cubicBezTo>
                  <a:lnTo>
                    <a:pt x="153947" y="136091"/>
                  </a:ln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9644BAAF-662D-EE46-979C-C46C9A469FA6}"/>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3 h 185201"/>
                <a:gd name="connsiteX8" fmla="*/ 125042 w 198583"/>
                <a:gd name="connsiteY8" fmla="*/ 107993 h 185201"/>
                <a:gd name="connsiteX9" fmla="*/ 151517 w 198583"/>
                <a:gd name="connsiteY9" fmla="*/ 128761 h 185201"/>
                <a:gd name="connsiteX10" fmla="*/ 127249 w 198583"/>
                <a:gd name="connsiteY10" fmla="*/ 149041 h 185201"/>
                <a:gd name="connsiteX11" fmla="*/ 18897 w 198583"/>
                <a:gd name="connsiteY11" fmla="*/ 149041 h 185201"/>
                <a:gd name="connsiteX12" fmla="*/ 22 w 198583"/>
                <a:gd name="connsiteY12" fmla="*/ 166388 h 185201"/>
                <a:gd name="connsiteX13" fmla="*/ 17427 w 198583"/>
                <a:gd name="connsiteY13" fmla="*/ 185201 h 185201"/>
                <a:gd name="connsiteX14" fmla="*/ 18652 w 198583"/>
                <a:gd name="connsiteY14" fmla="*/ 185201 h 185201"/>
                <a:gd name="connsiteX15" fmla="*/ 127249 w 198583"/>
                <a:gd name="connsiteY15" fmla="*/ 185201 h 185201"/>
                <a:gd name="connsiteX16" fmla="*/ 188043 w 198583"/>
                <a:gd name="connsiteY16" fmla="*/ 129006 h 185201"/>
                <a:gd name="connsiteX17" fmla="*/ 123817 w 198583"/>
                <a:gd name="connsiteY17" fmla="*/ 76719 h 185201"/>
                <a:gd name="connsiteX18" fmla="*/ 80182 w 198583"/>
                <a:gd name="connsiteY18" fmla="*/ 76719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3"/>
                    <a:pt x="81163" y="107993"/>
                  </a:cubicBezTo>
                  <a:lnTo>
                    <a:pt x="125042" y="107993"/>
                  </a:lnTo>
                  <a:cubicBezTo>
                    <a:pt x="143673" y="107993"/>
                    <a:pt x="151517" y="113857"/>
                    <a:pt x="151517" y="128761"/>
                  </a:cubicBezTo>
                  <a:cubicBezTo>
                    <a:pt x="151517" y="143665"/>
                    <a:pt x="144408" y="149041"/>
                    <a:pt x="127249" y="149041"/>
                  </a:cubicBezTo>
                  <a:lnTo>
                    <a:pt x="18897" y="149041"/>
                  </a:lnTo>
                  <a:cubicBezTo>
                    <a:pt x="8847" y="148552"/>
                    <a:pt x="512" y="156371"/>
                    <a:pt x="22" y="166388"/>
                  </a:cubicBezTo>
                  <a:cubicBezTo>
                    <a:pt x="-469" y="176406"/>
                    <a:pt x="7376" y="184713"/>
                    <a:pt x="17427" y="185201"/>
                  </a:cubicBezTo>
                  <a:cubicBezTo>
                    <a:pt x="17917" y="185201"/>
                    <a:pt x="18407" y="185201"/>
                    <a:pt x="18652" y="185201"/>
                  </a:cubicBezTo>
                  <a:lnTo>
                    <a:pt x="127249" y="185201"/>
                  </a:lnTo>
                  <a:cubicBezTo>
                    <a:pt x="170883" y="185201"/>
                    <a:pt x="188043" y="161990"/>
                    <a:pt x="188043" y="129006"/>
                  </a:cubicBezTo>
                  <a:cubicBezTo>
                    <a:pt x="188043" y="100175"/>
                    <a:pt x="175051" y="76719"/>
                    <a:pt x="123817" y="76719"/>
                  </a:cubicBezTo>
                  <a:lnTo>
                    <a:pt x="80182" y="76719"/>
                  </a:lnTo>
                  <a:cubicBezTo>
                    <a:pt x="59345" y="76719"/>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D98D322F-402D-BC49-BD26-12D671E36FDD}"/>
                </a:ext>
              </a:extLst>
            </p:cNvPr>
            <p:cNvSpPr/>
            <p:nvPr/>
          </p:nvSpPr>
          <p:spPr>
            <a:xfrm>
              <a:off x="212162" y="254960"/>
              <a:ext cx="179378" cy="142203"/>
            </a:xfrm>
            <a:custGeom>
              <a:avLst/>
              <a:gdLst>
                <a:gd name="connsiteX0" fmla="*/ 161025 w 179378"/>
                <a:gd name="connsiteY0" fmla="*/ 2234 h 142203"/>
                <a:gd name="connsiteX1" fmla="*/ 4381 w 179378"/>
                <a:gd name="connsiteY1" fmla="*/ 122200 h 142203"/>
                <a:gd name="connsiteX2" fmla="*/ 2420 w 179378"/>
                <a:gd name="connsiteY2" fmla="*/ 137837 h 142203"/>
                <a:gd name="connsiteX3" fmla="*/ 18109 w 179378"/>
                <a:gd name="connsiteY3" fmla="*/ 139791 h 142203"/>
                <a:gd name="connsiteX4" fmla="*/ 174998 w 179378"/>
                <a:gd name="connsiteY4" fmla="*/ 19826 h 142203"/>
                <a:gd name="connsiteX5" fmla="*/ 176959 w 179378"/>
                <a:gd name="connsiteY5" fmla="*/ 4189 h 142203"/>
                <a:gd name="connsiteX6" fmla="*/ 176959 w 179378"/>
                <a:gd name="connsiteY6" fmla="*/ 4189 h 142203"/>
                <a:gd name="connsiteX7" fmla="*/ 161025 w 179378"/>
                <a:gd name="connsiteY7" fmla="*/ 2234 h 142203"/>
                <a:gd name="connsiteX8" fmla="*/ 161025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025" y="2234"/>
                  </a:moveTo>
                  <a:lnTo>
                    <a:pt x="4381" y="122200"/>
                  </a:lnTo>
                  <a:cubicBezTo>
                    <a:pt x="-521" y="125865"/>
                    <a:pt x="-1502" y="132950"/>
                    <a:pt x="2420" y="137837"/>
                  </a:cubicBezTo>
                  <a:cubicBezTo>
                    <a:pt x="6342" y="142723"/>
                    <a:pt x="13206" y="143701"/>
                    <a:pt x="18109" y="139791"/>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3DC2D47B-C3D3-CB4D-A10A-5E350703CB32}"/>
                </a:ext>
              </a:extLst>
            </p:cNvPr>
            <p:cNvSpPr/>
            <p:nvPr/>
          </p:nvSpPr>
          <p:spPr>
            <a:xfrm>
              <a:off x="212162" y="298272"/>
              <a:ext cx="191947" cy="152154"/>
            </a:xfrm>
            <a:custGeom>
              <a:avLst/>
              <a:gdLst>
                <a:gd name="connsiteX0" fmla="*/ 189706 w 191947"/>
                <a:gd name="connsiteY0" fmla="*/ 4367 h 152154"/>
                <a:gd name="connsiteX1" fmla="*/ 174017 w 191947"/>
                <a:gd name="connsiteY1" fmla="*/ 2412 h 152154"/>
                <a:gd name="connsiteX2" fmla="*/ 4381 w 191947"/>
                <a:gd name="connsiteY2" fmla="*/ 132151 h 152154"/>
                <a:gd name="connsiteX3" fmla="*/ 2420 w 191947"/>
                <a:gd name="connsiteY3" fmla="*/ 147788 h 152154"/>
                <a:gd name="connsiteX4" fmla="*/ 18109 w 191947"/>
                <a:gd name="connsiteY4" fmla="*/ 149743 h 152154"/>
                <a:gd name="connsiteX5" fmla="*/ 187745 w 191947"/>
                <a:gd name="connsiteY5" fmla="*/ 20004 h 152154"/>
                <a:gd name="connsiteX6" fmla="*/ 189706 w 191947"/>
                <a:gd name="connsiteY6" fmla="*/ 4367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4">
                  <a:moveTo>
                    <a:pt x="189706" y="4367"/>
                  </a:moveTo>
                  <a:cubicBezTo>
                    <a:pt x="186029" y="-520"/>
                    <a:pt x="178920" y="-1497"/>
                    <a:pt x="174017" y="2412"/>
                  </a:cubicBezTo>
                  <a:lnTo>
                    <a:pt x="4381" y="132151"/>
                  </a:lnTo>
                  <a:cubicBezTo>
                    <a:pt x="-521" y="135816"/>
                    <a:pt x="-1502" y="142901"/>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FF29042B-4388-E140-A5B1-AF6386B8B121}"/>
                </a:ext>
              </a:extLst>
            </p:cNvPr>
            <p:cNvSpPr/>
            <p:nvPr/>
          </p:nvSpPr>
          <p:spPr>
            <a:xfrm>
              <a:off x="211377" y="201976"/>
              <a:ext cx="282698" cy="159444"/>
            </a:xfrm>
            <a:custGeom>
              <a:avLst/>
              <a:gdLst>
                <a:gd name="connsiteX0" fmla="*/ 2225 w 282698"/>
                <a:gd name="connsiteY0" fmla="*/ 137802 h 159444"/>
                <a:gd name="connsiteX1" fmla="*/ 17914 w 282698"/>
                <a:gd name="connsiteY1" fmla="*/ 139756 h 159444"/>
                <a:gd name="connsiteX2" fmla="*/ 17914 w 282698"/>
                <a:gd name="connsiteY2" fmla="*/ 139756 h 159444"/>
                <a:gd name="connsiteX3" fmla="*/ 167938 w 282698"/>
                <a:gd name="connsiteY3" fmla="*/ 25166 h 159444"/>
                <a:gd name="connsiteX4" fmla="*/ 253492 w 282698"/>
                <a:gd name="connsiteY4" fmla="*/ 90402 h 159444"/>
                <a:gd name="connsiteX5" fmla="*/ 190001 w 282698"/>
                <a:gd name="connsiteY5" fmla="*/ 139023 h 159444"/>
                <a:gd name="connsiteX6" fmla="*/ 186814 w 282698"/>
                <a:gd name="connsiteY6" fmla="*/ 154416 h 159444"/>
                <a:gd name="connsiteX7" fmla="*/ 202258 w 282698"/>
                <a:gd name="connsiteY7" fmla="*/ 157592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4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8"/>
                    <a:pt x="13011" y="143665"/>
                    <a:pt x="17914" y="139756"/>
                  </a:cubicBezTo>
                  <a:cubicBezTo>
                    <a:pt x="17914" y="139756"/>
                    <a:pt x="17914" y="139756"/>
                    <a:pt x="17914" y="139756"/>
                  </a:cubicBezTo>
                  <a:lnTo>
                    <a:pt x="167938" y="25166"/>
                  </a:lnTo>
                  <a:lnTo>
                    <a:pt x="253492" y="90402"/>
                  </a:lnTo>
                  <a:lnTo>
                    <a:pt x="190001" y="139023"/>
                  </a:lnTo>
                  <a:cubicBezTo>
                    <a:pt x="184853" y="142444"/>
                    <a:pt x="183382" y="149285"/>
                    <a:pt x="186814" y="154416"/>
                  </a:cubicBezTo>
                  <a:cubicBezTo>
                    <a:pt x="190246" y="159547"/>
                    <a:pt x="197110" y="161013"/>
                    <a:pt x="202258" y="157592"/>
                  </a:cubicBezTo>
                  <a:cubicBezTo>
                    <a:pt x="202748" y="157348"/>
                    <a:pt x="203238" y="156859"/>
                    <a:pt x="203483" y="156615"/>
                  </a:cubicBezTo>
                  <a:lnTo>
                    <a:pt x="278496" y="99198"/>
                  </a:lnTo>
                  <a:lnTo>
                    <a:pt x="278496" y="99198"/>
                  </a:lnTo>
                  <a:lnTo>
                    <a:pt x="279231" y="98465"/>
                  </a:lnTo>
                  <a:lnTo>
                    <a:pt x="279231" y="98465"/>
                  </a:lnTo>
                  <a:cubicBezTo>
                    <a:pt x="279721" y="97976"/>
                    <a:pt x="279967" y="97732"/>
                    <a:pt x="280457" y="97243"/>
                  </a:cubicBezTo>
                  <a:cubicBezTo>
                    <a:pt x="284134" y="92356"/>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4"/>
                  </a:lnTo>
                  <a:cubicBezTo>
                    <a:pt x="-472" y="125829"/>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EC6B0725-65CC-7345-A114-E0B8C4730514}"/>
                </a:ext>
              </a:extLst>
            </p:cNvPr>
            <p:cNvSpPr/>
            <p:nvPr/>
          </p:nvSpPr>
          <p:spPr>
            <a:xfrm>
              <a:off x="369541" y="344873"/>
              <a:ext cx="179378" cy="142203"/>
            </a:xfrm>
            <a:custGeom>
              <a:avLst/>
              <a:gdLst>
                <a:gd name="connsiteX0" fmla="*/ 161270 w 179378"/>
                <a:gd name="connsiteY0" fmla="*/ 2234 h 142203"/>
                <a:gd name="connsiteX1" fmla="*/ 4381 w 179378"/>
                <a:gd name="connsiteY1" fmla="*/ 122200 h 142203"/>
                <a:gd name="connsiteX2" fmla="*/ 2420 w 179378"/>
                <a:gd name="connsiteY2" fmla="*/ 137837 h 142203"/>
                <a:gd name="connsiteX3" fmla="*/ 2420 w 179378"/>
                <a:gd name="connsiteY3" fmla="*/ 137837 h 142203"/>
                <a:gd name="connsiteX4" fmla="*/ 18109 w 179378"/>
                <a:gd name="connsiteY4" fmla="*/ 139791 h 142203"/>
                <a:gd name="connsiteX5" fmla="*/ 174998 w 179378"/>
                <a:gd name="connsiteY5" fmla="*/ 19826 h 142203"/>
                <a:gd name="connsiteX6" fmla="*/ 176959 w 179378"/>
                <a:gd name="connsiteY6" fmla="*/ 4189 h 142203"/>
                <a:gd name="connsiteX7" fmla="*/ 161270 w 179378"/>
                <a:gd name="connsiteY7" fmla="*/ 2234 h 142203"/>
                <a:gd name="connsiteX8" fmla="*/ 161270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270" y="2234"/>
                  </a:moveTo>
                  <a:lnTo>
                    <a:pt x="4381" y="122200"/>
                  </a:lnTo>
                  <a:cubicBezTo>
                    <a:pt x="-521" y="125865"/>
                    <a:pt x="-1502" y="132950"/>
                    <a:pt x="2420" y="137837"/>
                  </a:cubicBezTo>
                  <a:lnTo>
                    <a:pt x="2420" y="137837"/>
                  </a:lnTo>
                  <a:cubicBezTo>
                    <a:pt x="6097" y="142723"/>
                    <a:pt x="13206" y="143701"/>
                    <a:pt x="18109" y="139791"/>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770E30E6-1A50-8C4A-943F-5525AD1BF85E}"/>
                </a:ext>
              </a:extLst>
            </p:cNvPr>
            <p:cNvSpPr/>
            <p:nvPr/>
          </p:nvSpPr>
          <p:spPr>
            <a:xfrm>
              <a:off x="356744" y="291431"/>
              <a:ext cx="192175" cy="152154"/>
            </a:xfrm>
            <a:custGeom>
              <a:avLst/>
              <a:gdLst>
                <a:gd name="connsiteX0" fmla="*/ 2225 w 192175"/>
                <a:gd name="connsiteY0" fmla="*/ 147788 h 152154"/>
                <a:gd name="connsiteX1" fmla="*/ 17914 w 192175"/>
                <a:gd name="connsiteY1" fmla="*/ 149743 h 152154"/>
                <a:gd name="connsiteX2" fmla="*/ 187795 w 192175"/>
                <a:gd name="connsiteY2" fmla="*/ 20004 h 152154"/>
                <a:gd name="connsiteX3" fmla="*/ 189756 w 192175"/>
                <a:gd name="connsiteY3" fmla="*/ 4367 h 152154"/>
                <a:gd name="connsiteX4" fmla="*/ 174067 w 192175"/>
                <a:gd name="connsiteY4" fmla="*/ 2412 h 152154"/>
                <a:gd name="connsiteX5" fmla="*/ 4431 w 192175"/>
                <a:gd name="connsiteY5" fmla="*/ 132151 h 152154"/>
                <a:gd name="connsiteX6" fmla="*/ 2225 w 192175"/>
                <a:gd name="connsiteY6" fmla="*/ 147788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4">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1"/>
                    <a:pt x="2225" y="147788"/>
                  </a:cubicBezTo>
                  <a:close/>
                </a:path>
              </a:pathLst>
            </a:custGeom>
            <a:solidFill>
              <a:srgbClr val="00B0F0"/>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215EFB6C-A007-8640-A829-BC53A42D654A}"/>
                </a:ext>
              </a:extLst>
            </p:cNvPr>
            <p:cNvSpPr/>
            <p:nvPr/>
          </p:nvSpPr>
          <p:spPr>
            <a:xfrm>
              <a:off x="266516" y="380855"/>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5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2 h 159027"/>
                <a:gd name="connsiteX11" fmla="*/ 3467 w 282960"/>
                <a:gd name="connsiteY11" fmla="*/ 60562 h 159027"/>
                <a:gd name="connsiteX12" fmla="*/ 2242 w 282960"/>
                <a:gd name="connsiteY12" fmla="*/ 61784 h 159027"/>
                <a:gd name="connsiteX13" fmla="*/ 4203 w 282960"/>
                <a:gd name="connsiteY13" fmla="*/ 77421 h 159027"/>
                <a:gd name="connsiteX14" fmla="*/ 108141 w 282960"/>
                <a:gd name="connsiteY14" fmla="*/ 156828 h 159027"/>
                <a:gd name="connsiteX15" fmla="*/ 113535 w 282960"/>
                <a:gd name="connsiteY15" fmla="*/ 159027 h 159027"/>
                <a:gd name="connsiteX16" fmla="*/ 113535 w 282960"/>
                <a:gd name="connsiteY16" fmla="*/ 159027 h 159027"/>
                <a:gd name="connsiteX17" fmla="*/ 114515 w 282960"/>
                <a:gd name="connsiteY17" fmla="*/ 159027 h 159027"/>
                <a:gd name="connsiteX18" fmla="*/ 115496 w 282960"/>
                <a:gd name="connsiteY18" fmla="*/ 159027 h 159027"/>
                <a:gd name="connsiteX19" fmla="*/ 116476 w 282960"/>
                <a:gd name="connsiteY19" fmla="*/ 159027 h 159027"/>
                <a:gd name="connsiteX20" fmla="*/ 116476 w 282960"/>
                <a:gd name="connsiteY20" fmla="*/ 159027 h 159027"/>
                <a:gd name="connsiteX21" fmla="*/ 121869 w 282960"/>
                <a:gd name="connsiteY21" fmla="*/ 156828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5"/>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2"/>
                  </a:cubicBezTo>
                  <a:lnTo>
                    <a:pt x="3467" y="60562"/>
                  </a:lnTo>
                  <a:cubicBezTo>
                    <a:pt x="2977" y="61051"/>
                    <a:pt x="2732" y="61295"/>
                    <a:pt x="2242" y="61784"/>
                  </a:cubicBezTo>
                  <a:cubicBezTo>
                    <a:pt x="-1435" y="66671"/>
                    <a:pt x="-455" y="73512"/>
                    <a:pt x="4203" y="77421"/>
                  </a:cubicBezTo>
                  <a:lnTo>
                    <a:pt x="108141" y="156828"/>
                  </a:lnTo>
                  <a:cubicBezTo>
                    <a:pt x="109612" y="158050"/>
                    <a:pt x="111573" y="158783"/>
                    <a:pt x="113535" y="159027"/>
                  </a:cubicBezTo>
                  <a:lnTo>
                    <a:pt x="113535" y="159027"/>
                  </a:lnTo>
                  <a:lnTo>
                    <a:pt x="114515" y="159027"/>
                  </a:lnTo>
                  <a:lnTo>
                    <a:pt x="115496" y="159027"/>
                  </a:lnTo>
                  <a:lnTo>
                    <a:pt x="116476" y="159027"/>
                  </a:lnTo>
                  <a:lnTo>
                    <a:pt x="116476" y="159027"/>
                  </a:lnTo>
                  <a:cubicBezTo>
                    <a:pt x="118437" y="158783"/>
                    <a:pt x="120153" y="158050"/>
                    <a:pt x="121869" y="156828"/>
                  </a:cubicBezTo>
                  <a:lnTo>
                    <a:pt x="278758" y="36863"/>
                  </a:lnTo>
                  <a:cubicBezTo>
                    <a:pt x="283416" y="33198"/>
                    <a:pt x="284396" y="26356"/>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66290505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ation">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Graphic 4" descr="Open quotation mark with solid fill">
            <a:extLst>
              <a:ext uri="{FF2B5EF4-FFF2-40B4-BE49-F238E27FC236}">
                <a16:creationId xmlns:a16="http://schemas.microsoft.com/office/drawing/2014/main" id="{4D9BCAA5-60D6-D542-A526-F3714280574C}"/>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76029" y="-996718"/>
            <a:ext cx="4612105" cy="4612105"/>
          </a:xfrm>
          <a:prstGeom prst="rect">
            <a:avLst/>
          </a:prstGeom>
        </p:spPr>
      </p:pic>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297712"/>
            <a:ext cx="9367629" cy="473656"/>
          </a:xfrm>
          <a:prstGeom prst="rect">
            <a:avLst/>
          </a:prstGeom>
        </p:spPr>
        <p:txBody>
          <a:bodyPr wrap="square" lIns="0" tIns="0" rIns="0" bIns="0" anchor="ctr" anchorCtr="0">
            <a:spAutoFit/>
          </a:bodyPr>
          <a:lstStyle>
            <a:lvl1pPr marL="0" algn="l" defTabSz="914400" rtl="0" eaLnBrk="1" latinLnBrk="0" hangingPunct="1">
              <a:lnSpc>
                <a:spcPct val="120000"/>
              </a:lnSpc>
              <a:spcBef>
                <a:spcPct val="0"/>
              </a:spcBef>
              <a:spcAft>
                <a:spcPts val="100"/>
              </a:spcAft>
              <a:buNone/>
              <a:defRPr lang="en-US" sz="2800" b="0" i="0" kern="1200" dirty="0">
                <a:solidFill>
                  <a:schemeClr val="bg1"/>
                </a:solidFill>
                <a:latin typeface="Raleway" panose="020B0003030101060003" pitchFamily="34" charset="0"/>
                <a:ea typeface="+mj-ea"/>
                <a:cs typeface="+mj-cs"/>
              </a:defRPr>
            </a:lvl1pPr>
          </a:lstStyle>
          <a:p>
            <a:r>
              <a:rPr lang="en-US" dirty="0"/>
              <a:t>Click to edit quotation text</a:t>
            </a:r>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4815307"/>
            <a:ext cx="1142999"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3" name="Text Placeholder 10">
            <a:extLst>
              <a:ext uri="{FF2B5EF4-FFF2-40B4-BE49-F238E27FC236}">
                <a16:creationId xmlns:a16="http://schemas.microsoft.com/office/drawing/2014/main" id="{D688FB7B-2FC9-0948-B78D-27EEDDDA6A3B}"/>
              </a:ext>
            </a:extLst>
          </p:cNvPr>
          <p:cNvSpPr>
            <a:spLocks noGrp="1"/>
          </p:cNvSpPr>
          <p:nvPr>
            <p:ph type="body" sz="quarter" idx="16" hasCustomPrompt="1"/>
          </p:nvPr>
        </p:nvSpPr>
        <p:spPr>
          <a:xfrm>
            <a:off x="787024" y="5160441"/>
            <a:ext cx="3267618" cy="269561"/>
          </a:xfrm>
          <a:prstGeom prst="rect">
            <a:avLst/>
          </a:prstGeom>
        </p:spPr>
        <p:txBody>
          <a:bodyPr wrap="square"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600" b="0" i="0" kern="1200" cap="all" baseline="0" dirty="0">
                <a:solidFill>
                  <a:schemeClr val="bg1"/>
                </a:solidFill>
                <a:latin typeface="Oswald Medium" pitchFamily="2" charset="77"/>
                <a:ea typeface="+mj-ea"/>
                <a:cs typeface="+mj-cs"/>
              </a:defRPr>
            </a:lvl1pPr>
          </a:lstStyle>
          <a:p>
            <a:pPr lvl="0"/>
            <a:r>
              <a:rPr lang="en-US" dirty="0"/>
              <a:t>Click to edit attribution</a:t>
            </a:r>
          </a:p>
        </p:txBody>
      </p:sp>
      <p:grpSp>
        <p:nvGrpSpPr>
          <p:cNvPr id="8" name="Graphic 20">
            <a:extLst>
              <a:ext uri="{FF2B5EF4-FFF2-40B4-BE49-F238E27FC236}">
                <a16:creationId xmlns:a16="http://schemas.microsoft.com/office/drawing/2014/main" id="{67582972-8212-ED47-B773-44EE8B5CB340}"/>
              </a:ext>
            </a:extLst>
          </p:cNvPr>
          <p:cNvGrpSpPr/>
          <p:nvPr userDrawn="1"/>
        </p:nvGrpSpPr>
        <p:grpSpPr>
          <a:xfrm>
            <a:off x="10734518" y="296596"/>
            <a:ext cx="1064164" cy="338640"/>
            <a:chOff x="10734518" y="296596"/>
            <a:chExt cx="1064164" cy="338640"/>
          </a:xfrm>
        </p:grpSpPr>
        <p:sp>
          <p:nvSpPr>
            <p:cNvPr id="9" name="Freeform 8">
              <a:extLst>
                <a:ext uri="{FF2B5EF4-FFF2-40B4-BE49-F238E27FC236}">
                  <a16:creationId xmlns:a16="http://schemas.microsoft.com/office/drawing/2014/main" id="{D0B1D841-DD0F-294E-88FA-C75D1414FDC3}"/>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00EC876B-FE18-A942-BB84-8C6A626880F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6E0D7925-13D3-9E45-AAE3-F309DF43AB20}"/>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87664C93-3340-714B-BBF5-FDA770346A5F}"/>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22A7378E-AC3C-234B-9069-5747AA5DD706}"/>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FF311B95-7554-274B-B265-62AC25FBA03B}"/>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2155C968-2A62-774A-A964-D7CDB0803AC5}"/>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1A54B316-EEBD-284A-B7E2-7C40D125F654}"/>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32B8F64-6A09-F745-88A9-8F935046AF9B}"/>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43941875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ntent w/ sidebar">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a:off x="4233797" y="0"/>
            <a:ext cx="7958203"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603017" y="1695945"/>
            <a:ext cx="3005815" cy="738664"/>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4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603017" y="3125139"/>
            <a:ext cx="3005815" cy="270652"/>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600" b="0" i="0" kern="1200" dirty="0" smtClean="0">
                <a:solidFill>
                  <a:schemeClr val="bg1"/>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14" name="Straight Connector 13">
            <a:extLst>
              <a:ext uri="{FF2B5EF4-FFF2-40B4-BE49-F238E27FC236}">
                <a16:creationId xmlns:a16="http://schemas.microsoft.com/office/drawing/2014/main" id="{CB6CF76D-3A59-4378-9EFD-74F4D1AD337A}"/>
              </a:ext>
            </a:extLst>
          </p:cNvPr>
          <p:cNvCxnSpPr>
            <a:cxnSpLocks/>
          </p:cNvCxnSpPr>
          <p:nvPr userDrawn="1"/>
        </p:nvCxnSpPr>
        <p:spPr>
          <a:xfrm>
            <a:off x="603015" y="2835446"/>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9" name="Text Placeholder 10">
            <a:extLst>
              <a:ext uri="{FF2B5EF4-FFF2-40B4-BE49-F238E27FC236}">
                <a16:creationId xmlns:a16="http://schemas.microsoft.com/office/drawing/2014/main" id="{F20066F3-630B-46C8-943D-83AE1BD6FDF7}"/>
              </a:ext>
            </a:extLst>
          </p:cNvPr>
          <p:cNvSpPr>
            <a:spLocks noGrp="1"/>
          </p:cNvSpPr>
          <p:nvPr>
            <p:ph type="body" sz="quarter" idx="15" hasCustomPrompt="1"/>
          </p:nvPr>
        </p:nvSpPr>
        <p:spPr>
          <a:xfrm>
            <a:off x="4837159" y="610539"/>
            <a:ext cx="6751479"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800" b="0" i="0" kern="1200" dirty="0" smtClean="0">
                <a:solidFill>
                  <a:srgbClr val="353746"/>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grpSp>
        <p:nvGrpSpPr>
          <p:cNvPr id="3" name="Graphic 7">
            <a:extLst>
              <a:ext uri="{FF2B5EF4-FFF2-40B4-BE49-F238E27FC236}">
                <a16:creationId xmlns:a16="http://schemas.microsoft.com/office/drawing/2014/main" id="{CF92D894-574D-EF46-8DB4-E92D6ADF0892}"/>
              </a:ext>
            </a:extLst>
          </p:cNvPr>
          <p:cNvGrpSpPr/>
          <p:nvPr/>
        </p:nvGrpSpPr>
        <p:grpSpPr>
          <a:xfrm>
            <a:off x="211377" y="201731"/>
            <a:ext cx="1064164" cy="338639"/>
            <a:chOff x="211377" y="201731"/>
            <a:chExt cx="1064164" cy="338639"/>
          </a:xfrm>
        </p:grpSpPr>
        <p:sp>
          <p:nvSpPr>
            <p:cNvPr id="4" name="Freeform 3">
              <a:extLst>
                <a:ext uri="{FF2B5EF4-FFF2-40B4-BE49-F238E27FC236}">
                  <a16:creationId xmlns:a16="http://schemas.microsoft.com/office/drawing/2014/main" id="{8D8C36AA-56CB-B54C-9101-78E2AA21C202}"/>
                </a:ext>
              </a:extLst>
            </p:cNvPr>
            <p:cNvSpPr/>
            <p:nvPr/>
          </p:nvSpPr>
          <p:spPr>
            <a:xfrm>
              <a:off x="627150" y="201731"/>
              <a:ext cx="179933" cy="277802"/>
            </a:xfrm>
            <a:custGeom>
              <a:avLst/>
              <a:gdLst>
                <a:gd name="connsiteX0" fmla="*/ 94378 w 179933"/>
                <a:gd name="connsiteY0" fmla="*/ 90890 h 277802"/>
                <a:gd name="connsiteX1" fmla="*/ 34319 w 179933"/>
                <a:gd name="connsiteY1" fmla="*/ 90890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8 h 277802"/>
                <a:gd name="connsiteX9" fmla="*/ 34319 w 179933"/>
                <a:gd name="connsiteY9" fmla="*/ 260455 h 277802"/>
                <a:gd name="connsiteX10" fmla="*/ 34319 w 179933"/>
                <a:gd name="connsiteY10" fmla="*/ 123630 h 277802"/>
                <a:gd name="connsiteX11" fmla="*/ 94378 w 179933"/>
                <a:gd name="connsiteY11" fmla="*/ 123630 h 277802"/>
                <a:gd name="connsiteX12" fmla="*/ 145612 w 179933"/>
                <a:gd name="connsiteY12" fmla="*/ 165166 h 277802"/>
                <a:gd name="connsiteX13" fmla="*/ 145612 w 179933"/>
                <a:gd name="connsiteY13" fmla="*/ 260699 h 277802"/>
                <a:gd name="connsiteX14" fmla="*/ 145612 w 179933"/>
                <a:gd name="connsiteY14" fmla="*/ 260699 h 277802"/>
                <a:gd name="connsiteX15" fmla="*/ 162772 w 179933"/>
                <a:gd name="connsiteY15" fmla="*/ 277802 h 277802"/>
                <a:gd name="connsiteX16" fmla="*/ 179932 w 179933"/>
                <a:gd name="connsiteY16" fmla="*/ 260699 h 277802"/>
                <a:gd name="connsiteX17" fmla="*/ 179932 w 179933"/>
                <a:gd name="connsiteY17" fmla="*/ 165166 h 277802"/>
                <a:gd name="connsiteX18" fmla="*/ 94378 w 179933"/>
                <a:gd name="connsiteY18" fmla="*/ 90890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0"/>
                  </a:moveTo>
                  <a:lnTo>
                    <a:pt x="34319" y="90890"/>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8"/>
                    <a:pt x="17160" y="277558"/>
                  </a:cubicBezTo>
                  <a:cubicBezTo>
                    <a:pt x="26720" y="277558"/>
                    <a:pt x="34319" y="269984"/>
                    <a:pt x="34319" y="260455"/>
                  </a:cubicBezTo>
                  <a:lnTo>
                    <a:pt x="34319" y="123630"/>
                  </a:lnTo>
                  <a:lnTo>
                    <a:pt x="94378" y="123630"/>
                  </a:lnTo>
                  <a:cubicBezTo>
                    <a:pt x="129923" y="123630"/>
                    <a:pt x="145612" y="139023"/>
                    <a:pt x="145612" y="165166"/>
                  </a:cubicBezTo>
                  <a:lnTo>
                    <a:pt x="145612" y="260699"/>
                  </a:lnTo>
                  <a:lnTo>
                    <a:pt x="145612" y="260699"/>
                  </a:lnTo>
                  <a:cubicBezTo>
                    <a:pt x="145612" y="270228"/>
                    <a:pt x="153212" y="277802"/>
                    <a:pt x="162772" y="277802"/>
                  </a:cubicBezTo>
                  <a:cubicBezTo>
                    <a:pt x="172332" y="277802"/>
                    <a:pt x="179932" y="270228"/>
                    <a:pt x="179932" y="260699"/>
                  </a:cubicBezTo>
                  <a:lnTo>
                    <a:pt x="179932" y="165166"/>
                  </a:lnTo>
                  <a:cubicBezTo>
                    <a:pt x="180177" y="118500"/>
                    <a:pt x="151986" y="90890"/>
                    <a:pt x="94378" y="90890"/>
                  </a:cubicBezTo>
                  <a:close/>
                </a:path>
              </a:pathLst>
            </a:custGeom>
            <a:solidFill>
              <a:srgbClr val="FFFFFF"/>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96419974-9D80-E74E-B3D4-849BFB04BFB0}"/>
                </a:ext>
              </a:extLst>
            </p:cNvPr>
            <p:cNvSpPr/>
            <p:nvPr/>
          </p:nvSpPr>
          <p:spPr>
            <a:xfrm>
              <a:off x="846549" y="294576"/>
              <a:ext cx="189737" cy="245794"/>
            </a:xfrm>
            <a:custGeom>
              <a:avLst/>
              <a:gdLst>
                <a:gd name="connsiteX0" fmla="*/ 125021 w 189737"/>
                <a:gd name="connsiteY0" fmla="*/ 0 h 245794"/>
                <a:gd name="connsiteX1" fmla="*/ 76238 w 189737"/>
                <a:gd name="connsiteY1" fmla="*/ 0 h 245794"/>
                <a:gd name="connsiteX2" fmla="*/ 0 w 189737"/>
                <a:gd name="connsiteY2" fmla="*/ 83805 h 245794"/>
                <a:gd name="connsiteX3" fmla="*/ 76238 w 189737"/>
                <a:gd name="connsiteY3" fmla="*/ 168098 h 245794"/>
                <a:gd name="connsiteX4" fmla="*/ 153947 w 189737"/>
                <a:gd name="connsiteY4" fmla="*/ 168098 h 245794"/>
                <a:gd name="connsiteX5" fmla="*/ 153947 w 189737"/>
                <a:gd name="connsiteY5" fmla="*/ 176161 h 245794"/>
                <a:gd name="connsiteX6" fmla="*/ 118892 w 189737"/>
                <a:gd name="connsiteY6" fmla="*/ 211833 h 245794"/>
                <a:gd name="connsiteX7" fmla="*/ 18140 w 189737"/>
                <a:gd name="connsiteY7" fmla="*/ 211833 h 245794"/>
                <a:gd name="connsiteX8" fmla="*/ 490 w 189737"/>
                <a:gd name="connsiteY8" fmla="*/ 228203 h 245794"/>
                <a:gd name="connsiteX9" fmla="*/ 16915 w 189737"/>
                <a:gd name="connsiteY9" fmla="*/ 245795 h 245794"/>
                <a:gd name="connsiteX10" fmla="*/ 18140 w 189737"/>
                <a:gd name="connsiteY10" fmla="*/ 245795 h 245794"/>
                <a:gd name="connsiteX11" fmla="*/ 123059 w 189737"/>
                <a:gd name="connsiteY11" fmla="*/ 245795 h 245794"/>
                <a:gd name="connsiteX12" fmla="*/ 189737 w 189737"/>
                <a:gd name="connsiteY12" fmla="*/ 176406 h 245794"/>
                <a:gd name="connsiteX13" fmla="*/ 189737 w 189737"/>
                <a:gd name="connsiteY13" fmla="*/ 75009 h 245794"/>
                <a:gd name="connsiteX14" fmla="*/ 125021 w 189737"/>
                <a:gd name="connsiteY14" fmla="*/ 0 h 245794"/>
                <a:gd name="connsiteX15" fmla="*/ 153947 w 189737"/>
                <a:gd name="connsiteY15" fmla="*/ 136091 h 245794"/>
                <a:gd name="connsiteX16" fmla="*/ 79670 w 189737"/>
                <a:gd name="connsiteY16" fmla="*/ 136091 h 245794"/>
                <a:gd name="connsiteX17" fmla="*/ 35545 w 189737"/>
                <a:gd name="connsiteY17" fmla="*/ 85026 h 245794"/>
                <a:gd name="connsiteX18" fmla="*/ 79670 w 189737"/>
                <a:gd name="connsiteY18" fmla="*/ 33962 h 245794"/>
                <a:gd name="connsiteX19" fmla="*/ 114725 w 189737"/>
                <a:gd name="connsiteY19" fmla="*/ 33962 h 245794"/>
                <a:gd name="connsiteX20" fmla="*/ 153947 w 189737"/>
                <a:gd name="connsiteY20" fmla="*/ 74765 h 245794"/>
                <a:gd name="connsiteX21" fmla="*/ 153947 w 189737"/>
                <a:gd name="connsiteY21" fmla="*/ 136091 h 24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4">
                  <a:moveTo>
                    <a:pt x="125021" y="0"/>
                  </a:moveTo>
                  <a:lnTo>
                    <a:pt x="76238" y="0"/>
                  </a:lnTo>
                  <a:cubicBezTo>
                    <a:pt x="29171" y="0"/>
                    <a:pt x="0" y="27121"/>
                    <a:pt x="0" y="83805"/>
                  </a:cubicBezTo>
                  <a:cubicBezTo>
                    <a:pt x="0" y="140489"/>
                    <a:pt x="29417" y="168098"/>
                    <a:pt x="76238" y="168098"/>
                  </a:cubicBezTo>
                  <a:lnTo>
                    <a:pt x="153947" y="168098"/>
                  </a:lnTo>
                  <a:lnTo>
                    <a:pt x="153947" y="176161"/>
                  </a:lnTo>
                  <a:cubicBezTo>
                    <a:pt x="153947" y="201327"/>
                    <a:pt x="145367" y="211833"/>
                    <a:pt x="118892" y="211833"/>
                  </a:cubicBezTo>
                  <a:lnTo>
                    <a:pt x="18140" y="211833"/>
                  </a:lnTo>
                  <a:cubicBezTo>
                    <a:pt x="8825" y="211589"/>
                    <a:pt x="735" y="218674"/>
                    <a:pt x="490" y="228203"/>
                  </a:cubicBezTo>
                  <a:cubicBezTo>
                    <a:pt x="245" y="237488"/>
                    <a:pt x="7354" y="245551"/>
                    <a:pt x="16915" y="245795"/>
                  </a:cubicBezTo>
                  <a:cubicBezTo>
                    <a:pt x="17405" y="245795"/>
                    <a:pt x="17895" y="245795"/>
                    <a:pt x="18140" y="245795"/>
                  </a:cubicBezTo>
                  <a:lnTo>
                    <a:pt x="123059" y="245795"/>
                  </a:lnTo>
                  <a:cubicBezTo>
                    <a:pt x="172332" y="245795"/>
                    <a:pt x="189737" y="226249"/>
                    <a:pt x="189737" y="176406"/>
                  </a:cubicBezTo>
                  <a:lnTo>
                    <a:pt x="189737" y="75009"/>
                  </a:lnTo>
                  <a:cubicBezTo>
                    <a:pt x="189492" y="24433"/>
                    <a:pt x="166939" y="0"/>
                    <a:pt x="125021" y="0"/>
                  </a:cubicBezTo>
                  <a:close/>
                  <a:moveTo>
                    <a:pt x="153947" y="136091"/>
                  </a:moveTo>
                  <a:lnTo>
                    <a:pt x="79670" y="136091"/>
                  </a:lnTo>
                  <a:cubicBezTo>
                    <a:pt x="49273" y="136091"/>
                    <a:pt x="35545" y="120699"/>
                    <a:pt x="35545" y="85026"/>
                  </a:cubicBezTo>
                  <a:cubicBezTo>
                    <a:pt x="35545" y="49354"/>
                    <a:pt x="49273" y="33962"/>
                    <a:pt x="79670" y="33962"/>
                  </a:cubicBezTo>
                  <a:lnTo>
                    <a:pt x="114725" y="33962"/>
                  </a:lnTo>
                  <a:cubicBezTo>
                    <a:pt x="142916" y="33962"/>
                    <a:pt x="153947" y="46178"/>
                    <a:pt x="153947" y="74765"/>
                  </a:cubicBezTo>
                  <a:lnTo>
                    <a:pt x="153947" y="136091"/>
                  </a:ln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C9FBB530-6202-AB4B-9F6B-E2DD9410DD81}"/>
                </a:ext>
              </a:extLst>
            </p:cNvPr>
            <p:cNvSpPr/>
            <p:nvPr/>
          </p:nvSpPr>
          <p:spPr>
            <a:xfrm>
              <a:off x="1076958" y="294576"/>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3 h 185201"/>
                <a:gd name="connsiteX8" fmla="*/ 125042 w 198583"/>
                <a:gd name="connsiteY8" fmla="*/ 107993 h 185201"/>
                <a:gd name="connsiteX9" fmla="*/ 151517 w 198583"/>
                <a:gd name="connsiteY9" fmla="*/ 128761 h 185201"/>
                <a:gd name="connsiteX10" fmla="*/ 127249 w 198583"/>
                <a:gd name="connsiteY10" fmla="*/ 149041 h 185201"/>
                <a:gd name="connsiteX11" fmla="*/ 18897 w 198583"/>
                <a:gd name="connsiteY11" fmla="*/ 149041 h 185201"/>
                <a:gd name="connsiteX12" fmla="*/ 22 w 198583"/>
                <a:gd name="connsiteY12" fmla="*/ 166388 h 185201"/>
                <a:gd name="connsiteX13" fmla="*/ 17427 w 198583"/>
                <a:gd name="connsiteY13" fmla="*/ 185201 h 185201"/>
                <a:gd name="connsiteX14" fmla="*/ 18652 w 198583"/>
                <a:gd name="connsiteY14" fmla="*/ 185201 h 185201"/>
                <a:gd name="connsiteX15" fmla="*/ 127249 w 198583"/>
                <a:gd name="connsiteY15" fmla="*/ 185201 h 185201"/>
                <a:gd name="connsiteX16" fmla="*/ 188043 w 198583"/>
                <a:gd name="connsiteY16" fmla="*/ 129006 h 185201"/>
                <a:gd name="connsiteX17" fmla="*/ 123817 w 198583"/>
                <a:gd name="connsiteY17" fmla="*/ 76719 h 185201"/>
                <a:gd name="connsiteX18" fmla="*/ 80182 w 198583"/>
                <a:gd name="connsiteY18" fmla="*/ 76719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3"/>
                    <a:pt x="81163" y="107993"/>
                  </a:cubicBezTo>
                  <a:lnTo>
                    <a:pt x="125042" y="107993"/>
                  </a:lnTo>
                  <a:cubicBezTo>
                    <a:pt x="143673" y="107993"/>
                    <a:pt x="151517" y="113857"/>
                    <a:pt x="151517" y="128761"/>
                  </a:cubicBezTo>
                  <a:cubicBezTo>
                    <a:pt x="151517" y="143665"/>
                    <a:pt x="144408" y="149041"/>
                    <a:pt x="127249" y="149041"/>
                  </a:cubicBezTo>
                  <a:lnTo>
                    <a:pt x="18897" y="149041"/>
                  </a:lnTo>
                  <a:cubicBezTo>
                    <a:pt x="8847" y="148552"/>
                    <a:pt x="512" y="156371"/>
                    <a:pt x="22" y="166388"/>
                  </a:cubicBezTo>
                  <a:cubicBezTo>
                    <a:pt x="-469" y="176406"/>
                    <a:pt x="7376" y="184713"/>
                    <a:pt x="17427" y="185201"/>
                  </a:cubicBezTo>
                  <a:cubicBezTo>
                    <a:pt x="17917" y="185201"/>
                    <a:pt x="18407" y="185201"/>
                    <a:pt x="18652" y="185201"/>
                  </a:cubicBezTo>
                  <a:lnTo>
                    <a:pt x="127249" y="185201"/>
                  </a:lnTo>
                  <a:cubicBezTo>
                    <a:pt x="170883" y="185201"/>
                    <a:pt x="188043" y="161990"/>
                    <a:pt x="188043" y="129006"/>
                  </a:cubicBezTo>
                  <a:cubicBezTo>
                    <a:pt x="188043" y="100175"/>
                    <a:pt x="175051" y="76719"/>
                    <a:pt x="123817" y="76719"/>
                  </a:cubicBezTo>
                  <a:lnTo>
                    <a:pt x="80182" y="76719"/>
                  </a:lnTo>
                  <a:cubicBezTo>
                    <a:pt x="59345" y="76719"/>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452456B5-193B-7C4C-8CBF-EAE4DCC6045A}"/>
                </a:ext>
              </a:extLst>
            </p:cNvPr>
            <p:cNvSpPr/>
            <p:nvPr/>
          </p:nvSpPr>
          <p:spPr>
            <a:xfrm>
              <a:off x="212162" y="254960"/>
              <a:ext cx="179378" cy="142203"/>
            </a:xfrm>
            <a:custGeom>
              <a:avLst/>
              <a:gdLst>
                <a:gd name="connsiteX0" fmla="*/ 161025 w 179378"/>
                <a:gd name="connsiteY0" fmla="*/ 2234 h 142203"/>
                <a:gd name="connsiteX1" fmla="*/ 4381 w 179378"/>
                <a:gd name="connsiteY1" fmla="*/ 122200 h 142203"/>
                <a:gd name="connsiteX2" fmla="*/ 2420 w 179378"/>
                <a:gd name="connsiteY2" fmla="*/ 137837 h 142203"/>
                <a:gd name="connsiteX3" fmla="*/ 18109 w 179378"/>
                <a:gd name="connsiteY3" fmla="*/ 139791 h 142203"/>
                <a:gd name="connsiteX4" fmla="*/ 174998 w 179378"/>
                <a:gd name="connsiteY4" fmla="*/ 19826 h 142203"/>
                <a:gd name="connsiteX5" fmla="*/ 176959 w 179378"/>
                <a:gd name="connsiteY5" fmla="*/ 4189 h 142203"/>
                <a:gd name="connsiteX6" fmla="*/ 176959 w 179378"/>
                <a:gd name="connsiteY6" fmla="*/ 4189 h 142203"/>
                <a:gd name="connsiteX7" fmla="*/ 161025 w 179378"/>
                <a:gd name="connsiteY7" fmla="*/ 2234 h 142203"/>
                <a:gd name="connsiteX8" fmla="*/ 161025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025" y="2234"/>
                  </a:moveTo>
                  <a:lnTo>
                    <a:pt x="4381" y="122200"/>
                  </a:lnTo>
                  <a:cubicBezTo>
                    <a:pt x="-521" y="125865"/>
                    <a:pt x="-1502" y="132950"/>
                    <a:pt x="2420" y="137837"/>
                  </a:cubicBezTo>
                  <a:cubicBezTo>
                    <a:pt x="6342" y="142723"/>
                    <a:pt x="13206" y="143701"/>
                    <a:pt x="18109" y="139791"/>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C8F25FF-5A62-B54E-ACB0-97E6F20D8EF8}"/>
                </a:ext>
              </a:extLst>
            </p:cNvPr>
            <p:cNvSpPr/>
            <p:nvPr/>
          </p:nvSpPr>
          <p:spPr>
            <a:xfrm>
              <a:off x="212162" y="298272"/>
              <a:ext cx="191947" cy="152154"/>
            </a:xfrm>
            <a:custGeom>
              <a:avLst/>
              <a:gdLst>
                <a:gd name="connsiteX0" fmla="*/ 189706 w 191947"/>
                <a:gd name="connsiteY0" fmla="*/ 4367 h 152154"/>
                <a:gd name="connsiteX1" fmla="*/ 174017 w 191947"/>
                <a:gd name="connsiteY1" fmla="*/ 2412 h 152154"/>
                <a:gd name="connsiteX2" fmla="*/ 4381 w 191947"/>
                <a:gd name="connsiteY2" fmla="*/ 132151 h 152154"/>
                <a:gd name="connsiteX3" fmla="*/ 2420 w 191947"/>
                <a:gd name="connsiteY3" fmla="*/ 147788 h 152154"/>
                <a:gd name="connsiteX4" fmla="*/ 18109 w 191947"/>
                <a:gd name="connsiteY4" fmla="*/ 149743 h 152154"/>
                <a:gd name="connsiteX5" fmla="*/ 187745 w 191947"/>
                <a:gd name="connsiteY5" fmla="*/ 20004 h 152154"/>
                <a:gd name="connsiteX6" fmla="*/ 189706 w 191947"/>
                <a:gd name="connsiteY6" fmla="*/ 4367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4">
                  <a:moveTo>
                    <a:pt x="189706" y="4367"/>
                  </a:moveTo>
                  <a:cubicBezTo>
                    <a:pt x="186029" y="-520"/>
                    <a:pt x="178920" y="-1497"/>
                    <a:pt x="174017" y="2412"/>
                  </a:cubicBezTo>
                  <a:lnTo>
                    <a:pt x="4381" y="132151"/>
                  </a:lnTo>
                  <a:cubicBezTo>
                    <a:pt x="-521" y="135816"/>
                    <a:pt x="-1502" y="142901"/>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241C8ECF-146F-CE4B-931F-BD099E076D5B}"/>
                </a:ext>
              </a:extLst>
            </p:cNvPr>
            <p:cNvSpPr/>
            <p:nvPr/>
          </p:nvSpPr>
          <p:spPr>
            <a:xfrm>
              <a:off x="211377" y="201976"/>
              <a:ext cx="282698" cy="159444"/>
            </a:xfrm>
            <a:custGeom>
              <a:avLst/>
              <a:gdLst>
                <a:gd name="connsiteX0" fmla="*/ 2225 w 282698"/>
                <a:gd name="connsiteY0" fmla="*/ 137802 h 159444"/>
                <a:gd name="connsiteX1" fmla="*/ 17914 w 282698"/>
                <a:gd name="connsiteY1" fmla="*/ 139756 h 159444"/>
                <a:gd name="connsiteX2" fmla="*/ 17914 w 282698"/>
                <a:gd name="connsiteY2" fmla="*/ 139756 h 159444"/>
                <a:gd name="connsiteX3" fmla="*/ 167938 w 282698"/>
                <a:gd name="connsiteY3" fmla="*/ 25166 h 159444"/>
                <a:gd name="connsiteX4" fmla="*/ 253492 w 282698"/>
                <a:gd name="connsiteY4" fmla="*/ 90402 h 159444"/>
                <a:gd name="connsiteX5" fmla="*/ 190001 w 282698"/>
                <a:gd name="connsiteY5" fmla="*/ 139023 h 159444"/>
                <a:gd name="connsiteX6" fmla="*/ 186814 w 282698"/>
                <a:gd name="connsiteY6" fmla="*/ 154416 h 159444"/>
                <a:gd name="connsiteX7" fmla="*/ 202258 w 282698"/>
                <a:gd name="connsiteY7" fmla="*/ 157592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4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8"/>
                    <a:pt x="13011" y="143665"/>
                    <a:pt x="17914" y="139756"/>
                  </a:cubicBezTo>
                  <a:cubicBezTo>
                    <a:pt x="17914" y="139756"/>
                    <a:pt x="17914" y="139756"/>
                    <a:pt x="17914" y="139756"/>
                  </a:cubicBezTo>
                  <a:lnTo>
                    <a:pt x="167938" y="25166"/>
                  </a:lnTo>
                  <a:lnTo>
                    <a:pt x="253492" y="90402"/>
                  </a:lnTo>
                  <a:lnTo>
                    <a:pt x="190001" y="139023"/>
                  </a:lnTo>
                  <a:cubicBezTo>
                    <a:pt x="184853" y="142444"/>
                    <a:pt x="183382" y="149285"/>
                    <a:pt x="186814" y="154416"/>
                  </a:cubicBezTo>
                  <a:cubicBezTo>
                    <a:pt x="190246" y="159547"/>
                    <a:pt x="197110" y="161013"/>
                    <a:pt x="202258" y="157592"/>
                  </a:cubicBezTo>
                  <a:cubicBezTo>
                    <a:pt x="202748" y="157348"/>
                    <a:pt x="203238" y="156859"/>
                    <a:pt x="203483" y="156615"/>
                  </a:cubicBezTo>
                  <a:lnTo>
                    <a:pt x="278496" y="99198"/>
                  </a:lnTo>
                  <a:lnTo>
                    <a:pt x="278496" y="99198"/>
                  </a:lnTo>
                  <a:lnTo>
                    <a:pt x="279231" y="98465"/>
                  </a:lnTo>
                  <a:lnTo>
                    <a:pt x="279231" y="98465"/>
                  </a:lnTo>
                  <a:cubicBezTo>
                    <a:pt x="279721" y="97976"/>
                    <a:pt x="279967" y="97732"/>
                    <a:pt x="280457" y="97243"/>
                  </a:cubicBezTo>
                  <a:cubicBezTo>
                    <a:pt x="284134" y="92356"/>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4"/>
                  </a:lnTo>
                  <a:cubicBezTo>
                    <a:pt x="-472" y="125829"/>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D06F2E5-4367-D24C-A586-9F7E35AFF41E}"/>
                </a:ext>
              </a:extLst>
            </p:cNvPr>
            <p:cNvSpPr/>
            <p:nvPr/>
          </p:nvSpPr>
          <p:spPr>
            <a:xfrm>
              <a:off x="369541" y="344873"/>
              <a:ext cx="179378" cy="142203"/>
            </a:xfrm>
            <a:custGeom>
              <a:avLst/>
              <a:gdLst>
                <a:gd name="connsiteX0" fmla="*/ 161270 w 179378"/>
                <a:gd name="connsiteY0" fmla="*/ 2234 h 142203"/>
                <a:gd name="connsiteX1" fmla="*/ 4381 w 179378"/>
                <a:gd name="connsiteY1" fmla="*/ 122200 h 142203"/>
                <a:gd name="connsiteX2" fmla="*/ 2420 w 179378"/>
                <a:gd name="connsiteY2" fmla="*/ 137837 h 142203"/>
                <a:gd name="connsiteX3" fmla="*/ 2420 w 179378"/>
                <a:gd name="connsiteY3" fmla="*/ 137837 h 142203"/>
                <a:gd name="connsiteX4" fmla="*/ 18109 w 179378"/>
                <a:gd name="connsiteY4" fmla="*/ 139791 h 142203"/>
                <a:gd name="connsiteX5" fmla="*/ 174998 w 179378"/>
                <a:gd name="connsiteY5" fmla="*/ 19826 h 142203"/>
                <a:gd name="connsiteX6" fmla="*/ 176959 w 179378"/>
                <a:gd name="connsiteY6" fmla="*/ 4189 h 142203"/>
                <a:gd name="connsiteX7" fmla="*/ 161270 w 179378"/>
                <a:gd name="connsiteY7" fmla="*/ 2234 h 142203"/>
                <a:gd name="connsiteX8" fmla="*/ 161270 w 179378"/>
                <a:gd name="connsiteY8" fmla="*/ 2234 h 14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3">
                  <a:moveTo>
                    <a:pt x="161270" y="2234"/>
                  </a:moveTo>
                  <a:lnTo>
                    <a:pt x="4381" y="122200"/>
                  </a:lnTo>
                  <a:cubicBezTo>
                    <a:pt x="-521" y="125865"/>
                    <a:pt x="-1502" y="132950"/>
                    <a:pt x="2420" y="137837"/>
                  </a:cubicBezTo>
                  <a:lnTo>
                    <a:pt x="2420" y="137837"/>
                  </a:lnTo>
                  <a:cubicBezTo>
                    <a:pt x="6097" y="142723"/>
                    <a:pt x="13206" y="143701"/>
                    <a:pt x="18109" y="139791"/>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13EC98BE-6352-1D4C-B90F-1A7117431676}"/>
                </a:ext>
              </a:extLst>
            </p:cNvPr>
            <p:cNvSpPr/>
            <p:nvPr/>
          </p:nvSpPr>
          <p:spPr>
            <a:xfrm>
              <a:off x="356744" y="291431"/>
              <a:ext cx="192175" cy="152154"/>
            </a:xfrm>
            <a:custGeom>
              <a:avLst/>
              <a:gdLst>
                <a:gd name="connsiteX0" fmla="*/ 2225 w 192175"/>
                <a:gd name="connsiteY0" fmla="*/ 147788 h 152154"/>
                <a:gd name="connsiteX1" fmla="*/ 17914 w 192175"/>
                <a:gd name="connsiteY1" fmla="*/ 149743 h 152154"/>
                <a:gd name="connsiteX2" fmla="*/ 187795 w 192175"/>
                <a:gd name="connsiteY2" fmla="*/ 20004 h 152154"/>
                <a:gd name="connsiteX3" fmla="*/ 189756 w 192175"/>
                <a:gd name="connsiteY3" fmla="*/ 4367 h 152154"/>
                <a:gd name="connsiteX4" fmla="*/ 174067 w 192175"/>
                <a:gd name="connsiteY4" fmla="*/ 2412 h 152154"/>
                <a:gd name="connsiteX5" fmla="*/ 4431 w 192175"/>
                <a:gd name="connsiteY5" fmla="*/ 132151 h 152154"/>
                <a:gd name="connsiteX6" fmla="*/ 2225 w 192175"/>
                <a:gd name="connsiteY6" fmla="*/ 147788 h 152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4">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1"/>
                    <a:pt x="2225" y="147788"/>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297971A7-C026-C54C-9931-93D4714D3315}"/>
                </a:ext>
              </a:extLst>
            </p:cNvPr>
            <p:cNvSpPr/>
            <p:nvPr/>
          </p:nvSpPr>
          <p:spPr>
            <a:xfrm>
              <a:off x="266516" y="380855"/>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5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2 h 159027"/>
                <a:gd name="connsiteX11" fmla="*/ 3467 w 282960"/>
                <a:gd name="connsiteY11" fmla="*/ 60562 h 159027"/>
                <a:gd name="connsiteX12" fmla="*/ 2242 w 282960"/>
                <a:gd name="connsiteY12" fmla="*/ 61784 h 159027"/>
                <a:gd name="connsiteX13" fmla="*/ 4203 w 282960"/>
                <a:gd name="connsiteY13" fmla="*/ 77421 h 159027"/>
                <a:gd name="connsiteX14" fmla="*/ 108141 w 282960"/>
                <a:gd name="connsiteY14" fmla="*/ 156828 h 159027"/>
                <a:gd name="connsiteX15" fmla="*/ 113535 w 282960"/>
                <a:gd name="connsiteY15" fmla="*/ 159027 h 159027"/>
                <a:gd name="connsiteX16" fmla="*/ 113535 w 282960"/>
                <a:gd name="connsiteY16" fmla="*/ 159027 h 159027"/>
                <a:gd name="connsiteX17" fmla="*/ 114515 w 282960"/>
                <a:gd name="connsiteY17" fmla="*/ 159027 h 159027"/>
                <a:gd name="connsiteX18" fmla="*/ 115496 w 282960"/>
                <a:gd name="connsiteY18" fmla="*/ 159027 h 159027"/>
                <a:gd name="connsiteX19" fmla="*/ 116476 w 282960"/>
                <a:gd name="connsiteY19" fmla="*/ 159027 h 159027"/>
                <a:gd name="connsiteX20" fmla="*/ 116476 w 282960"/>
                <a:gd name="connsiteY20" fmla="*/ 159027 h 159027"/>
                <a:gd name="connsiteX21" fmla="*/ 121869 w 282960"/>
                <a:gd name="connsiteY21" fmla="*/ 156828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5"/>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2"/>
                  </a:cubicBezTo>
                  <a:lnTo>
                    <a:pt x="3467" y="60562"/>
                  </a:lnTo>
                  <a:cubicBezTo>
                    <a:pt x="2977" y="61051"/>
                    <a:pt x="2732" y="61295"/>
                    <a:pt x="2242" y="61784"/>
                  </a:cubicBezTo>
                  <a:cubicBezTo>
                    <a:pt x="-1435" y="66671"/>
                    <a:pt x="-455" y="73512"/>
                    <a:pt x="4203" y="77421"/>
                  </a:cubicBezTo>
                  <a:lnTo>
                    <a:pt x="108141" y="156828"/>
                  </a:lnTo>
                  <a:cubicBezTo>
                    <a:pt x="109612" y="158050"/>
                    <a:pt x="111573" y="158783"/>
                    <a:pt x="113535" y="159027"/>
                  </a:cubicBezTo>
                  <a:lnTo>
                    <a:pt x="113535" y="159027"/>
                  </a:lnTo>
                  <a:lnTo>
                    <a:pt x="114515" y="159027"/>
                  </a:lnTo>
                  <a:lnTo>
                    <a:pt x="115496" y="159027"/>
                  </a:lnTo>
                  <a:lnTo>
                    <a:pt x="116476" y="159027"/>
                  </a:lnTo>
                  <a:lnTo>
                    <a:pt x="116476" y="159027"/>
                  </a:lnTo>
                  <a:cubicBezTo>
                    <a:pt x="118437" y="158783"/>
                    <a:pt x="120153" y="158050"/>
                    <a:pt x="121869" y="156828"/>
                  </a:cubicBezTo>
                  <a:lnTo>
                    <a:pt x="278758" y="36863"/>
                  </a:lnTo>
                  <a:cubicBezTo>
                    <a:pt x="283416" y="33198"/>
                    <a:pt x="284396" y="26356"/>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40111834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0/50 content">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603016" y="1411482"/>
            <a:ext cx="4714941"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603016" y="2532899"/>
            <a:ext cx="4714941"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800" b="0" i="0" kern="1200" dirty="0" smtClean="0">
                <a:solidFill>
                  <a:schemeClr val="bg1"/>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2" name="Rectangle 11">
            <a:extLst>
              <a:ext uri="{FF2B5EF4-FFF2-40B4-BE49-F238E27FC236}">
                <a16:creationId xmlns:a16="http://schemas.microsoft.com/office/drawing/2014/main" id="{13106CFB-324E-4EC1-9CFF-59C4650BB8F8}"/>
              </a:ext>
            </a:extLst>
          </p:cNvPr>
          <p:cNvSpPr/>
          <p:nvPr userDrawn="1"/>
        </p:nvSpPr>
        <p:spPr>
          <a:xfrm>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19" name="Text Placeholder 10">
            <a:extLst>
              <a:ext uri="{FF2B5EF4-FFF2-40B4-BE49-F238E27FC236}">
                <a16:creationId xmlns:a16="http://schemas.microsoft.com/office/drawing/2014/main" id="{F20066F3-630B-46C8-943D-83AE1BD6FDF7}"/>
              </a:ext>
            </a:extLst>
          </p:cNvPr>
          <p:cNvSpPr>
            <a:spLocks noGrp="1"/>
          </p:cNvSpPr>
          <p:nvPr>
            <p:ph type="body" sz="quarter" idx="15" hasCustomPrompt="1"/>
          </p:nvPr>
        </p:nvSpPr>
        <p:spPr>
          <a:xfrm>
            <a:off x="6509084" y="610539"/>
            <a:ext cx="5079554" cy="304507"/>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800" b="0" i="0" kern="1200" dirty="0" smtClean="0">
                <a:solidFill>
                  <a:srgbClr val="353746"/>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pic>
        <p:nvPicPr>
          <p:cNvPr id="3" name="Picture 2" descr="Icon&#10;&#10;Description automatically generated">
            <a:extLst>
              <a:ext uri="{FF2B5EF4-FFF2-40B4-BE49-F238E27FC236}">
                <a16:creationId xmlns:a16="http://schemas.microsoft.com/office/drawing/2014/main" id="{C6451D4D-8B6A-A86A-3673-2B80C7C131E4}"/>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160979546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bullet visual chart">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a:off x="4681728" y="0"/>
            <a:ext cx="7510272"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aleway" panose="020B0003030101060003" pitchFamily="34" charset="0"/>
            </a:endParaRPr>
          </a:p>
        </p:txBody>
      </p:sp>
      <p:grpSp>
        <p:nvGrpSpPr>
          <p:cNvPr id="8" name="Group 7">
            <a:extLst>
              <a:ext uri="{FF2B5EF4-FFF2-40B4-BE49-F238E27FC236}">
                <a16:creationId xmlns:a16="http://schemas.microsoft.com/office/drawing/2014/main" id="{7408EF51-00A7-4C4C-9606-749CDB646B60}"/>
              </a:ext>
            </a:extLst>
          </p:cNvPr>
          <p:cNvGrpSpPr/>
          <p:nvPr userDrawn="1"/>
        </p:nvGrpSpPr>
        <p:grpSpPr>
          <a:xfrm>
            <a:off x="5308740" y="347103"/>
            <a:ext cx="6154938" cy="5990913"/>
            <a:chOff x="5414778" y="347103"/>
            <a:chExt cx="6154938" cy="5990913"/>
          </a:xfrm>
        </p:grpSpPr>
        <p:sp>
          <p:nvSpPr>
            <p:cNvPr id="9" name="Oval 8">
              <a:extLst>
                <a:ext uri="{FF2B5EF4-FFF2-40B4-BE49-F238E27FC236}">
                  <a16:creationId xmlns:a16="http://schemas.microsoft.com/office/drawing/2014/main" id="{0C70A772-E51F-C64C-AF66-06914A005772}"/>
                </a:ext>
              </a:extLst>
            </p:cNvPr>
            <p:cNvSpPr/>
            <p:nvPr/>
          </p:nvSpPr>
          <p:spPr>
            <a:xfrm>
              <a:off x="6426564" y="1293312"/>
              <a:ext cx="4271375" cy="4271375"/>
            </a:xfrm>
            <a:prstGeom prst="ellipse">
              <a:avLst/>
            </a:prstGeom>
            <a:noFill/>
            <a:ln w="25400">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2AE3CF2-B418-3045-B36E-2258631CDA92}"/>
                </a:ext>
              </a:extLst>
            </p:cNvPr>
            <p:cNvGrpSpPr/>
            <p:nvPr/>
          </p:nvGrpSpPr>
          <p:grpSpPr>
            <a:xfrm>
              <a:off x="7587752" y="347103"/>
              <a:ext cx="1949000" cy="1949000"/>
              <a:chOff x="4610769" y="928438"/>
              <a:chExt cx="1949000" cy="1949000"/>
            </a:xfrm>
          </p:grpSpPr>
          <p:sp>
            <p:nvSpPr>
              <p:cNvPr id="29" name="Oval 28">
                <a:extLst>
                  <a:ext uri="{FF2B5EF4-FFF2-40B4-BE49-F238E27FC236}">
                    <a16:creationId xmlns:a16="http://schemas.microsoft.com/office/drawing/2014/main" id="{94B163B3-B777-864D-8424-5BD7D55D1020}"/>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20250C46-F0EC-5246-995B-3C35FF51E1E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968E430A-E03D-3B4C-B066-4F646ACE4642}"/>
                </a:ext>
              </a:extLst>
            </p:cNvPr>
            <p:cNvGrpSpPr/>
            <p:nvPr/>
          </p:nvGrpSpPr>
          <p:grpSpPr>
            <a:xfrm>
              <a:off x="6307672" y="4389016"/>
              <a:ext cx="1949000" cy="1949000"/>
              <a:chOff x="4610769" y="928438"/>
              <a:chExt cx="1949000" cy="1949000"/>
            </a:xfrm>
          </p:grpSpPr>
          <p:sp>
            <p:nvSpPr>
              <p:cNvPr id="27" name="Oval 26">
                <a:extLst>
                  <a:ext uri="{FF2B5EF4-FFF2-40B4-BE49-F238E27FC236}">
                    <a16:creationId xmlns:a16="http://schemas.microsoft.com/office/drawing/2014/main" id="{63F24A26-6DE7-1746-B471-442BFF328412}"/>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B732FCD-7BA8-114E-AB22-A7E7F9509CC6}"/>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624D0ABE-4658-194D-8D95-28D5BC9C369E}"/>
                </a:ext>
              </a:extLst>
            </p:cNvPr>
            <p:cNvGrpSpPr/>
            <p:nvPr/>
          </p:nvGrpSpPr>
          <p:grpSpPr>
            <a:xfrm>
              <a:off x="8905098" y="4389016"/>
              <a:ext cx="1949000" cy="1949000"/>
              <a:chOff x="4610769" y="928438"/>
              <a:chExt cx="1949000" cy="1949000"/>
            </a:xfrm>
          </p:grpSpPr>
          <p:sp>
            <p:nvSpPr>
              <p:cNvPr id="25" name="Oval 24">
                <a:extLst>
                  <a:ext uri="{FF2B5EF4-FFF2-40B4-BE49-F238E27FC236}">
                    <a16:creationId xmlns:a16="http://schemas.microsoft.com/office/drawing/2014/main" id="{6A197EF4-C2F2-F74B-9B84-AF9163CAB611}"/>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BDC7D45E-9D6C-9A4B-AFB0-C0D3FF0B20B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E4B27A95-7ED5-2248-8068-6DD4BB983A0D}"/>
                </a:ext>
              </a:extLst>
            </p:cNvPr>
            <p:cNvGrpSpPr/>
            <p:nvPr/>
          </p:nvGrpSpPr>
          <p:grpSpPr>
            <a:xfrm>
              <a:off x="9620716" y="1963710"/>
              <a:ext cx="1949000" cy="1949000"/>
              <a:chOff x="4610769" y="928438"/>
              <a:chExt cx="1949000" cy="1949000"/>
            </a:xfrm>
          </p:grpSpPr>
          <p:sp>
            <p:nvSpPr>
              <p:cNvPr id="23" name="Oval 22">
                <a:extLst>
                  <a:ext uri="{FF2B5EF4-FFF2-40B4-BE49-F238E27FC236}">
                    <a16:creationId xmlns:a16="http://schemas.microsoft.com/office/drawing/2014/main" id="{6F4938A1-9A54-AB48-A51B-336E9E784452}"/>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73B93774-D41F-1344-BA0C-100A5D1278A2}"/>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3CC3B2BF-47DE-5640-9284-729363058691}"/>
                </a:ext>
              </a:extLst>
            </p:cNvPr>
            <p:cNvGrpSpPr/>
            <p:nvPr/>
          </p:nvGrpSpPr>
          <p:grpSpPr>
            <a:xfrm>
              <a:off x="5414778" y="1963710"/>
              <a:ext cx="1949000" cy="1949000"/>
              <a:chOff x="4610769" y="928438"/>
              <a:chExt cx="1949000" cy="1949000"/>
            </a:xfrm>
          </p:grpSpPr>
          <p:sp>
            <p:nvSpPr>
              <p:cNvPr id="21" name="Oval 20">
                <a:extLst>
                  <a:ext uri="{FF2B5EF4-FFF2-40B4-BE49-F238E27FC236}">
                    <a16:creationId xmlns:a16="http://schemas.microsoft.com/office/drawing/2014/main" id="{78341DBB-8F87-164F-A43D-BC7C8583F7EA}"/>
                  </a:ext>
                </a:extLst>
              </p:cNvPr>
              <p:cNvSpPr/>
              <p:nvPr/>
            </p:nvSpPr>
            <p:spPr>
              <a:xfrm>
                <a:off x="4610769" y="928438"/>
                <a:ext cx="1949000" cy="1949000"/>
              </a:xfrm>
              <a:prstGeom prst="ellipse">
                <a:avLst/>
              </a:prstGeom>
              <a:solidFill>
                <a:schemeClr val="bg1"/>
              </a:solidFill>
              <a:ln>
                <a:noFill/>
              </a:ln>
              <a:effectLst>
                <a:outerShdw blurRad="297657" dist="1905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4A34A7F7-69DF-0147-99B3-BC6E9E4D089A}"/>
                  </a:ext>
                </a:extLst>
              </p:cNvPr>
              <p:cNvSpPr/>
              <p:nvPr/>
            </p:nvSpPr>
            <p:spPr>
              <a:xfrm>
                <a:off x="4795455" y="1113124"/>
                <a:ext cx="1579628" cy="1579628"/>
              </a:xfrm>
              <a:prstGeom prst="ellipse">
                <a:avLst/>
              </a:prstGeom>
              <a:solidFill>
                <a:srgbClr val="F5F6F9"/>
              </a:solidFill>
              <a:ln>
                <a:noFill/>
              </a:ln>
              <a:effectLst>
                <a:innerShdw blurRad="244751" dist="50800" dir="13500000">
                  <a:prstClr val="black">
                    <a:alpha val="3193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Picture 19">
              <a:extLst>
                <a:ext uri="{FF2B5EF4-FFF2-40B4-BE49-F238E27FC236}">
                  <a16:creationId xmlns:a16="http://schemas.microsoft.com/office/drawing/2014/main" id="{40F10867-4616-0341-A6AC-5ECF50BC64F5}"/>
                </a:ext>
              </a:extLst>
            </p:cNvPr>
            <p:cNvGrpSpPr/>
            <p:nvPr/>
          </p:nvGrpSpPr>
          <p:grpSpPr>
            <a:xfrm>
              <a:off x="7528172" y="3173887"/>
              <a:ext cx="1916554" cy="620035"/>
              <a:chOff x="7528172" y="3173887"/>
              <a:chExt cx="1916554" cy="620035"/>
            </a:xfrm>
          </p:grpSpPr>
          <p:sp>
            <p:nvSpPr>
              <p:cNvPr id="3" name="Freeform 2">
                <a:extLst>
                  <a:ext uri="{FF2B5EF4-FFF2-40B4-BE49-F238E27FC236}">
                    <a16:creationId xmlns:a16="http://schemas.microsoft.com/office/drawing/2014/main" id="{ABD3FEF1-E319-B44E-8846-DB56A1F93A8D}"/>
                  </a:ext>
                </a:extLst>
              </p:cNvPr>
              <p:cNvSpPr/>
              <p:nvPr/>
            </p:nvSpPr>
            <p:spPr>
              <a:xfrm>
                <a:off x="8276978" y="3173887"/>
                <a:ext cx="324058" cy="500323"/>
              </a:xfrm>
              <a:custGeom>
                <a:avLst/>
                <a:gdLst>
                  <a:gd name="connsiteX0" fmla="*/ 169975 w 324058"/>
                  <a:gd name="connsiteY0" fmla="*/ 163694 h 500323"/>
                  <a:gd name="connsiteX1" fmla="*/ 61809 w 324058"/>
                  <a:gd name="connsiteY1" fmla="*/ 163694 h 500323"/>
                  <a:gd name="connsiteX2" fmla="*/ 61809 w 324058"/>
                  <a:gd name="connsiteY2" fmla="*/ 30803 h 500323"/>
                  <a:gd name="connsiteX3" fmla="*/ 61809 w 324058"/>
                  <a:gd name="connsiteY3" fmla="*/ 30803 h 500323"/>
                  <a:gd name="connsiteX4" fmla="*/ 30905 w 324058"/>
                  <a:gd name="connsiteY4" fmla="*/ 0 h 500323"/>
                  <a:gd name="connsiteX5" fmla="*/ 0 w 324058"/>
                  <a:gd name="connsiteY5" fmla="*/ 30803 h 500323"/>
                  <a:gd name="connsiteX6" fmla="*/ 0 w 324058"/>
                  <a:gd name="connsiteY6" fmla="*/ 30803 h 500323"/>
                  <a:gd name="connsiteX7" fmla="*/ 0 w 324058"/>
                  <a:gd name="connsiteY7" fmla="*/ 469081 h 500323"/>
                  <a:gd name="connsiteX8" fmla="*/ 30905 w 324058"/>
                  <a:gd name="connsiteY8" fmla="*/ 499883 h 500323"/>
                  <a:gd name="connsiteX9" fmla="*/ 61809 w 324058"/>
                  <a:gd name="connsiteY9" fmla="*/ 469081 h 500323"/>
                  <a:gd name="connsiteX10" fmla="*/ 61809 w 324058"/>
                  <a:gd name="connsiteY10" fmla="*/ 222659 h 500323"/>
                  <a:gd name="connsiteX11" fmla="*/ 169975 w 324058"/>
                  <a:gd name="connsiteY11" fmla="*/ 222659 h 500323"/>
                  <a:gd name="connsiteX12" fmla="*/ 262247 w 324058"/>
                  <a:gd name="connsiteY12" fmla="*/ 297466 h 500323"/>
                  <a:gd name="connsiteX13" fmla="*/ 262247 w 324058"/>
                  <a:gd name="connsiteY13" fmla="*/ 469521 h 500323"/>
                  <a:gd name="connsiteX14" fmla="*/ 262247 w 324058"/>
                  <a:gd name="connsiteY14" fmla="*/ 469521 h 500323"/>
                  <a:gd name="connsiteX15" fmla="*/ 293151 w 324058"/>
                  <a:gd name="connsiteY15" fmla="*/ 500323 h 500323"/>
                  <a:gd name="connsiteX16" fmla="*/ 324056 w 324058"/>
                  <a:gd name="connsiteY16" fmla="*/ 469521 h 500323"/>
                  <a:gd name="connsiteX17" fmla="*/ 324056 w 324058"/>
                  <a:gd name="connsiteY17" fmla="*/ 297466 h 500323"/>
                  <a:gd name="connsiteX18" fmla="*/ 169975 w 324058"/>
                  <a:gd name="connsiteY18" fmla="*/ 163694 h 50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4058" h="500323">
                    <a:moveTo>
                      <a:pt x="169975" y="163694"/>
                    </a:moveTo>
                    <a:lnTo>
                      <a:pt x="61809" y="163694"/>
                    </a:lnTo>
                    <a:lnTo>
                      <a:pt x="61809" y="30803"/>
                    </a:lnTo>
                    <a:lnTo>
                      <a:pt x="61809" y="30803"/>
                    </a:lnTo>
                    <a:cubicBezTo>
                      <a:pt x="61809" y="13641"/>
                      <a:pt x="48123" y="0"/>
                      <a:pt x="30905" y="0"/>
                    </a:cubicBezTo>
                    <a:cubicBezTo>
                      <a:pt x="13686" y="0"/>
                      <a:pt x="0" y="13641"/>
                      <a:pt x="0" y="30803"/>
                    </a:cubicBezTo>
                    <a:lnTo>
                      <a:pt x="0" y="30803"/>
                    </a:lnTo>
                    <a:lnTo>
                      <a:pt x="0" y="469081"/>
                    </a:lnTo>
                    <a:cubicBezTo>
                      <a:pt x="0" y="486242"/>
                      <a:pt x="13686" y="499883"/>
                      <a:pt x="30905" y="499883"/>
                    </a:cubicBezTo>
                    <a:cubicBezTo>
                      <a:pt x="48123" y="499883"/>
                      <a:pt x="61809" y="486242"/>
                      <a:pt x="61809" y="469081"/>
                    </a:cubicBezTo>
                    <a:lnTo>
                      <a:pt x="61809" y="222659"/>
                    </a:lnTo>
                    <a:lnTo>
                      <a:pt x="169975" y="222659"/>
                    </a:lnTo>
                    <a:cubicBezTo>
                      <a:pt x="233991" y="222659"/>
                      <a:pt x="262247" y="250382"/>
                      <a:pt x="262247" y="297466"/>
                    </a:cubicBezTo>
                    <a:lnTo>
                      <a:pt x="262247" y="469521"/>
                    </a:lnTo>
                    <a:lnTo>
                      <a:pt x="262247" y="469521"/>
                    </a:lnTo>
                    <a:cubicBezTo>
                      <a:pt x="262247" y="486682"/>
                      <a:pt x="275933" y="500323"/>
                      <a:pt x="293151" y="500323"/>
                    </a:cubicBezTo>
                    <a:cubicBezTo>
                      <a:pt x="310370" y="500323"/>
                      <a:pt x="324056" y="486682"/>
                      <a:pt x="324056" y="469521"/>
                    </a:cubicBezTo>
                    <a:lnTo>
                      <a:pt x="324056" y="297466"/>
                    </a:lnTo>
                    <a:cubicBezTo>
                      <a:pt x="324497" y="213419"/>
                      <a:pt x="273726" y="163694"/>
                      <a:pt x="169975" y="163694"/>
                    </a:cubicBezTo>
                    <a:close/>
                  </a:path>
                </a:pathLst>
              </a:custGeom>
              <a:solidFill>
                <a:srgbClr val="353746"/>
              </a:solidFill>
              <a:ln w="4411"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3630393D-F440-0349-AF99-87E38BDF6EC8}"/>
                  </a:ext>
                </a:extLst>
              </p:cNvPr>
              <p:cNvSpPr/>
              <p:nvPr/>
            </p:nvSpPr>
            <p:spPr>
              <a:xfrm>
                <a:off x="8672114" y="3341102"/>
                <a:ext cx="341715" cy="442678"/>
              </a:xfrm>
              <a:custGeom>
                <a:avLst/>
                <a:gdLst>
                  <a:gd name="connsiteX0" fmla="*/ 225161 w 341715"/>
                  <a:gd name="connsiteY0" fmla="*/ 0 h 442678"/>
                  <a:gd name="connsiteX1" fmla="*/ 137304 w 341715"/>
                  <a:gd name="connsiteY1" fmla="*/ 0 h 442678"/>
                  <a:gd name="connsiteX2" fmla="*/ 0 w 341715"/>
                  <a:gd name="connsiteY2" fmla="*/ 150933 h 442678"/>
                  <a:gd name="connsiteX3" fmla="*/ 137304 w 341715"/>
                  <a:gd name="connsiteY3" fmla="*/ 302746 h 442678"/>
                  <a:gd name="connsiteX4" fmla="*/ 277258 w 341715"/>
                  <a:gd name="connsiteY4" fmla="*/ 302746 h 442678"/>
                  <a:gd name="connsiteX5" fmla="*/ 277258 w 341715"/>
                  <a:gd name="connsiteY5" fmla="*/ 317268 h 442678"/>
                  <a:gd name="connsiteX6" fmla="*/ 214124 w 341715"/>
                  <a:gd name="connsiteY6" fmla="*/ 381513 h 442678"/>
                  <a:gd name="connsiteX7" fmla="*/ 32670 w 341715"/>
                  <a:gd name="connsiteY7" fmla="*/ 381513 h 442678"/>
                  <a:gd name="connsiteX8" fmla="*/ 883 w 341715"/>
                  <a:gd name="connsiteY8" fmla="*/ 410996 h 442678"/>
                  <a:gd name="connsiteX9" fmla="*/ 30463 w 341715"/>
                  <a:gd name="connsiteY9" fmla="*/ 442678 h 442678"/>
                  <a:gd name="connsiteX10" fmla="*/ 32670 w 341715"/>
                  <a:gd name="connsiteY10" fmla="*/ 442678 h 442678"/>
                  <a:gd name="connsiteX11" fmla="*/ 221629 w 341715"/>
                  <a:gd name="connsiteY11" fmla="*/ 442678 h 442678"/>
                  <a:gd name="connsiteX12" fmla="*/ 341716 w 341715"/>
                  <a:gd name="connsiteY12" fmla="*/ 317708 h 442678"/>
                  <a:gd name="connsiteX13" fmla="*/ 341716 w 341715"/>
                  <a:gd name="connsiteY13" fmla="*/ 135092 h 442678"/>
                  <a:gd name="connsiteX14" fmla="*/ 225161 w 341715"/>
                  <a:gd name="connsiteY14" fmla="*/ 0 h 442678"/>
                  <a:gd name="connsiteX15" fmla="*/ 277258 w 341715"/>
                  <a:gd name="connsiteY15" fmla="*/ 245101 h 442678"/>
                  <a:gd name="connsiteX16" fmla="*/ 143485 w 341715"/>
                  <a:gd name="connsiteY16" fmla="*/ 245101 h 442678"/>
                  <a:gd name="connsiteX17" fmla="*/ 64016 w 341715"/>
                  <a:gd name="connsiteY17" fmla="*/ 153133 h 442678"/>
                  <a:gd name="connsiteX18" fmla="*/ 143485 w 341715"/>
                  <a:gd name="connsiteY18" fmla="*/ 61165 h 442678"/>
                  <a:gd name="connsiteX19" fmla="*/ 206619 w 341715"/>
                  <a:gd name="connsiteY19" fmla="*/ 61165 h 442678"/>
                  <a:gd name="connsiteX20" fmla="*/ 277258 w 341715"/>
                  <a:gd name="connsiteY20" fmla="*/ 134652 h 442678"/>
                  <a:gd name="connsiteX21" fmla="*/ 277258 w 341715"/>
                  <a:gd name="connsiteY21" fmla="*/ 245101 h 44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1715" h="442678">
                    <a:moveTo>
                      <a:pt x="225161" y="0"/>
                    </a:moveTo>
                    <a:lnTo>
                      <a:pt x="137304" y="0"/>
                    </a:lnTo>
                    <a:cubicBezTo>
                      <a:pt x="52538" y="0"/>
                      <a:pt x="0" y="48844"/>
                      <a:pt x="0" y="150933"/>
                    </a:cubicBezTo>
                    <a:cubicBezTo>
                      <a:pt x="0" y="253022"/>
                      <a:pt x="52979" y="302746"/>
                      <a:pt x="137304" y="302746"/>
                    </a:cubicBezTo>
                    <a:lnTo>
                      <a:pt x="277258" y="302746"/>
                    </a:lnTo>
                    <a:lnTo>
                      <a:pt x="277258" y="317268"/>
                    </a:lnTo>
                    <a:cubicBezTo>
                      <a:pt x="277258" y="362591"/>
                      <a:pt x="261805" y="381513"/>
                      <a:pt x="214124" y="381513"/>
                    </a:cubicBezTo>
                    <a:lnTo>
                      <a:pt x="32670" y="381513"/>
                    </a:lnTo>
                    <a:cubicBezTo>
                      <a:pt x="15894" y="381073"/>
                      <a:pt x="1324" y="393834"/>
                      <a:pt x="883" y="410996"/>
                    </a:cubicBezTo>
                    <a:cubicBezTo>
                      <a:pt x="442" y="427717"/>
                      <a:pt x="13245" y="442238"/>
                      <a:pt x="30463" y="442678"/>
                    </a:cubicBezTo>
                    <a:cubicBezTo>
                      <a:pt x="31346" y="442678"/>
                      <a:pt x="32229" y="442678"/>
                      <a:pt x="32670" y="442678"/>
                    </a:cubicBezTo>
                    <a:lnTo>
                      <a:pt x="221629" y="442678"/>
                    </a:lnTo>
                    <a:cubicBezTo>
                      <a:pt x="310370" y="442678"/>
                      <a:pt x="341716" y="407475"/>
                      <a:pt x="341716" y="317708"/>
                    </a:cubicBezTo>
                    <a:lnTo>
                      <a:pt x="341716" y="135092"/>
                    </a:lnTo>
                    <a:cubicBezTo>
                      <a:pt x="341274" y="44004"/>
                      <a:pt x="300657" y="0"/>
                      <a:pt x="225161" y="0"/>
                    </a:cubicBezTo>
                    <a:close/>
                    <a:moveTo>
                      <a:pt x="277258" y="245101"/>
                    </a:moveTo>
                    <a:lnTo>
                      <a:pt x="143485" y="245101"/>
                    </a:lnTo>
                    <a:cubicBezTo>
                      <a:pt x="88740" y="245101"/>
                      <a:pt x="64016" y="217379"/>
                      <a:pt x="64016" y="153133"/>
                    </a:cubicBezTo>
                    <a:cubicBezTo>
                      <a:pt x="64016" y="88888"/>
                      <a:pt x="88740" y="61165"/>
                      <a:pt x="143485" y="61165"/>
                    </a:cubicBezTo>
                    <a:lnTo>
                      <a:pt x="206619" y="61165"/>
                    </a:lnTo>
                    <a:cubicBezTo>
                      <a:pt x="257390" y="61165"/>
                      <a:pt x="277258" y="83167"/>
                      <a:pt x="277258" y="134652"/>
                    </a:cubicBezTo>
                    <a:lnTo>
                      <a:pt x="277258" y="245101"/>
                    </a:lnTo>
                    <a:close/>
                  </a:path>
                </a:pathLst>
              </a:custGeom>
              <a:solidFill>
                <a:srgbClr val="353746"/>
              </a:solidFill>
              <a:ln w="4411"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A27B5F87-D2BA-744B-93F1-7A277CBDC4F1}"/>
                  </a:ext>
                </a:extLst>
              </p:cNvPr>
              <p:cNvSpPr/>
              <p:nvPr/>
            </p:nvSpPr>
            <p:spPr>
              <a:xfrm>
                <a:off x="9087078" y="3341102"/>
                <a:ext cx="357648" cy="333548"/>
              </a:xfrm>
              <a:custGeom>
                <a:avLst/>
                <a:gdLst>
                  <a:gd name="connsiteX0" fmla="*/ 140434 w 357648"/>
                  <a:gd name="connsiteY0" fmla="*/ 64246 h 333548"/>
                  <a:gd name="connsiteX1" fmla="*/ 325420 w 357648"/>
                  <a:gd name="connsiteY1" fmla="*/ 64246 h 333548"/>
                  <a:gd name="connsiteX2" fmla="*/ 357649 w 357648"/>
                  <a:gd name="connsiteY2" fmla="*/ 32123 h 333548"/>
                  <a:gd name="connsiteX3" fmla="*/ 325420 w 357648"/>
                  <a:gd name="connsiteY3" fmla="*/ 0 h 333548"/>
                  <a:gd name="connsiteX4" fmla="*/ 325420 w 357648"/>
                  <a:gd name="connsiteY4" fmla="*/ 0 h 333548"/>
                  <a:gd name="connsiteX5" fmla="*/ 139992 w 357648"/>
                  <a:gd name="connsiteY5" fmla="*/ 0 h 333548"/>
                  <a:gd name="connsiteX6" fmla="*/ 30944 w 357648"/>
                  <a:gd name="connsiteY6" fmla="*/ 97248 h 333548"/>
                  <a:gd name="connsiteX7" fmla="*/ 146173 w 357648"/>
                  <a:gd name="connsiteY7" fmla="*/ 194497 h 333548"/>
                  <a:gd name="connsiteX8" fmla="*/ 225201 w 357648"/>
                  <a:gd name="connsiteY8" fmla="*/ 194497 h 333548"/>
                  <a:gd name="connsiteX9" fmla="*/ 272882 w 357648"/>
                  <a:gd name="connsiteY9" fmla="*/ 231900 h 333548"/>
                  <a:gd name="connsiteX10" fmla="*/ 229174 w 357648"/>
                  <a:gd name="connsiteY10" fmla="*/ 268423 h 333548"/>
                  <a:gd name="connsiteX11" fmla="*/ 34034 w 357648"/>
                  <a:gd name="connsiteY11" fmla="*/ 268423 h 333548"/>
                  <a:gd name="connsiteX12" fmla="*/ 39 w 357648"/>
                  <a:gd name="connsiteY12" fmla="*/ 299666 h 333548"/>
                  <a:gd name="connsiteX13" fmla="*/ 31385 w 357648"/>
                  <a:gd name="connsiteY13" fmla="*/ 333549 h 333548"/>
                  <a:gd name="connsiteX14" fmla="*/ 33593 w 357648"/>
                  <a:gd name="connsiteY14" fmla="*/ 333549 h 333548"/>
                  <a:gd name="connsiteX15" fmla="*/ 229174 w 357648"/>
                  <a:gd name="connsiteY15" fmla="*/ 333549 h 333548"/>
                  <a:gd name="connsiteX16" fmla="*/ 338664 w 357648"/>
                  <a:gd name="connsiteY16" fmla="*/ 232340 h 333548"/>
                  <a:gd name="connsiteX17" fmla="*/ 222993 w 357648"/>
                  <a:gd name="connsiteY17" fmla="*/ 138172 h 333548"/>
                  <a:gd name="connsiteX18" fmla="*/ 144407 w 357648"/>
                  <a:gd name="connsiteY18" fmla="*/ 138172 h 333548"/>
                  <a:gd name="connsiteX19" fmla="*/ 96726 w 357648"/>
                  <a:gd name="connsiteY19" fmla="*/ 102089 h 333548"/>
                  <a:gd name="connsiteX20" fmla="*/ 140434 w 357648"/>
                  <a:gd name="connsiteY20" fmla="*/ 64246 h 333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7648" h="333548">
                    <a:moveTo>
                      <a:pt x="140434" y="64246"/>
                    </a:moveTo>
                    <a:lnTo>
                      <a:pt x="325420" y="64246"/>
                    </a:lnTo>
                    <a:cubicBezTo>
                      <a:pt x="343079" y="64246"/>
                      <a:pt x="357649" y="49724"/>
                      <a:pt x="357649" y="32123"/>
                    </a:cubicBezTo>
                    <a:cubicBezTo>
                      <a:pt x="357649" y="14521"/>
                      <a:pt x="343079" y="0"/>
                      <a:pt x="325420" y="0"/>
                    </a:cubicBezTo>
                    <a:cubicBezTo>
                      <a:pt x="325420" y="0"/>
                      <a:pt x="325420" y="0"/>
                      <a:pt x="325420" y="0"/>
                    </a:cubicBezTo>
                    <a:lnTo>
                      <a:pt x="139992" y="0"/>
                    </a:lnTo>
                    <a:cubicBezTo>
                      <a:pt x="62290" y="0"/>
                      <a:pt x="30944" y="37403"/>
                      <a:pt x="30944" y="97248"/>
                    </a:cubicBezTo>
                    <a:cubicBezTo>
                      <a:pt x="30944" y="148293"/>
                      <a:pt x="53901" y="194497"/>
                      <a:pt x="146173" y="194497"/>
                    </a:cubicBezTo>
                    <a:lnTo>
                      <a:pt x="225201" y="194497"/>
                    </a:lnTo>
                    <a:cubicBezTo>
                      <a:pt x="258754" y="194497"/>
                      <a:pt x="272882" y="205058"/>
                      <a:pt x="272882" y="231900"/>
                    </a:cubicBezTo>
                    <a:cubicBezTo>
                      <a:pt x="272882" y="258742"/>
                      <a:pt x="260079" y="268423"/>
                      <a:pt x="229174" y="268423"/>
                    </a:cubicBezTo>
                    <a:lnTo>
                      <a:pt x="34034" y="268423"/>
                    </a:lnTo>
                    <a:cubicBezTo>
                      <a:pt x="15933" y="267543"/>
                      <a:pt x="922" y="281624"/>
                      <a:pt x="39" y="299666"/>
                    </a:cubicBezTo>
                    <a:cubicBezTo>
                      <a:pt x="-844" y="317708"/>
                      <a:pt x="13284" y="332669"/>
                      <a:pt x="31385" y="333549"/>
                    </a:cubicBezTo>
                    <a:cubicBezTo>
                      <a:pt x="32268" y="333549"/>
                      <a:pt x="33151" y="333549"/>
                      <a:pt x="33593" y="333549"/>
                    </a:cubicBezTo>
                    <a:lnTo>
                      <a:pt x="229174" y="333549"/>
                    </a:lnTo>
                    <a:cubicBezTo>
                      <a:pt x="307760" y="333549"/>
                      <a:pt x="338664" y="291745"/>
                      <a:pt x="338664" y="232340"/>
                    </a:cubicBezTo>
                    <a:cubicBezTo>
                      <a:pt x="338664" y="180416"/>
                      <a:pt x="315265" y="138172"/>
                      <a:pt x="222993" y="138172"/>
                    </a:cubicBezTo>
                    <a:lnTo>
                      <a:pt x="144407" y="138172"/>
                    </a:lnTo>
                    <a:cubicBezTo>
                      <a:pt x="106880" y="138172"/>
                      <a:pt x="96726" y="125411"/>
                      <a:pt x="96726" y="102089"/>
                    </a:cubicBezTo>
                    <a:cubicBezTo>
                      <a:pt x="96726" y="76567"/>
                      <a:pt x="109529" y="64246"/>
                      <a:pt x="140434" y="64246"/>
                    </a:cubicBezTo>
                    <a:close/>
                  </a:path>
                </a:pathLst>
              </a:custGeom>
              <a:solidFill>
                <a:srgbClr val="353746"/>
              </a:solidFill>
              <a:ln w="4411"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C0733916-1760-454A-B0AE-9BA3DD548199}"/>
                  </a:ext>
                </a:extLst>
              </p:cNvPr>
              <p:cNvSpPr/>
              <p:nvPr/>
            </p:nvSpPr>
            <p:spPr>
              <a:xfrm>
                <a:off x="7529586" y="3269752"/>
                <a:ext cx="323060" cy="256109"/>
              </a:xfrm>
              <a:custGeom>
                <a:avLst/>
                <a:gdLst>
                  <a:gd name="connsiteX0" fmla="*/ 290005 w 323060"/>
                  <a:gd name="connsiteY0" fmla="*/ 4024 h 256109"/>
                  <a:gd name="connsiteX1" fmla="*/ 7891 w 323060"/>
                  <a:gd name="connsiteY1" fmla="*/ 220083 h 256109"/>
                  <a:gd name="connsiteX2" fmla="*/ 4359 w 323060"/>
                  <a:gd name="connsiteY2" fmla="*/ 248245 h 256109"/>
                  <a:gd name="connsiteX3" fmla="*/ 32614 w 323060"/>
                  <a:gd name="connsiteY3" fmla="*/ 251765 h 256109"/>
                  <a:gd name="connsiteX4" fmla="*/ 315170 w 323060"/>
                  <a:gd name="connsiteY4" fmla="*/ 35707 h 256109"/>
                  <a:gd name="connsiteX5" fmla="*/ 318702 w 323060"/>
                  <a:gd name="connsiteY5" fmla="*/ 7544 h 256109"/>
                  <a:gd name="connsiteX6" fmla="*/ 318702 w 323060"/>
                  <a:gd name="connsiteY6" fmla="*/ 7544 h 256109"/>
                  <a:gd name="connsiteX7" fmla="*/ 290005 w 323060"/>
                  <a:gd name="connsiteY7" fmla="*/ 4024 h 256109"/>
                  <a:gd name="connsiteX8" fmla="*/ 290005 w 323060"/>
                  <a:gd name="connsiteY8" fmla="*/ 4024 h 256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3060" h="256109">
                    <a:moveTo>
                      <a:pt x="290005" y="4024"/>
                    </a:moveTo>
                    <a:lnTo>
                      <a:pt x="7891" y="220083"/>
                    </a:lnTo>
                    <a:cubicBezTo>
                      <a:pt x="-939" y="226683"/>
                      <a:pt x="-2705" y="239444"/>
                      <a:pt x="4359" y="248245"/>
                    </a:cubicBezTo>
                    <a:cubicBezTo>
                      <a:pt x="11423" y="257046"/>
                      <a:pt x="23784" y="258806"/>
                      <a:pt x="32614" y="251765"/>
                    </a:cubicBezTo>
                    <a:lnTo>
                      <a:pt x="315170" y="35707"/>
                    </a:lnTo>
                    <a:cubicBezTo>
                      <a:pt x="324000" y="29106"/>
                      <a:pt x="325766" y="16345"/>
                      <a:pt x="318702" y="7544"/>
                    </a:cubicBezTo>
                    <a:lnTo>
                      <a:pt x="318702" y="7544"/>
                    </a:lnTo>
                    <a:cubicBezTo>
                      <a:pt x="311638" y="-817"/>
                      <a:pt x="299276" y="-2577"/>
                      <a:pt x="290005" y="4024"/>
                    </a:cubicBezTo>
                    <a:cubicBezTo>
                      <a:pt x="290005" y="4024"/>
                      <a:pt x="290005" y="4024"/>
                      <a:pt x="290005" y="4024"/>
                    </a:cubicBezTo>
                    <a:close/>
                  </a:path>
                </a:pathLst>
              </a:custGeom>
              <a:solidFill>
                <a:srgbClr val="00B0F0"/>
              </a:solidFill>
              <a:ln w="4411"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6A27606E-99EF-8C44-8937-5767F68CD47F}"/>
                  </a:ext>
                </a:extLst>
              </p:cNvPr>
              <p:cNvSpPr/>
              <p:nvPr/>
            </p:nvSpPr>
            <p:spPr>
              <a:xfrm>
                <a:off x="7529586" y="3347759"/>
                <a:ext cx="345696" cy="274031"/>
              </a:xfrm>
              <a:custGeom>
                <a:avLst/>
                <a:gdLst>
                  <a:gd name="connsiteX0" fmla="*/ 341659 w 345696"/>
                  <a:gd name="connsiteY0" fmla="*/ 7865 h 274031"/>
                  <a:gd name="connsiteX1" fmla="*/ 313404 w 345696"/>
                  <a:gd name="connsiteY1" fmla="*/ 4344 h 274031"/>
                  <a:gd name="connsiteX2" fmla="*/ 7891 w 345696"/>
                  <a:gd name="connsiteY2" fmla="*/ 238005 h 274031"/>
                  <a:gd name="connsiteX3" fmla="*/ 4359 w 345696"/>
                  <a:gd name="connsiteY3" fmla="*/ 266167 h 274031"/>
                  <a:gd name="connsiteX4" fmla="*/ 32614 w 345696"/>
                  <a:gd name="connsiteY4" fmla="*/ 269687 h 274031"/>
                  <a:gd name="connsiteX5" fmla="*/ 338128 w 345696"/>
                  <a:gd name="connsiteY5" fmla="*/ 36027 h 274031"/>
                  <a:gd name="connsiteX6" fmla="*/ 341659 w 345696"/>
                  <a:gd name="connsiteY6" fmla="*/ 7865 h 27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696" h="274031">
                    <a:moveTo>
                      <a:pt x="341659" y="7865"/>
                    </a:moveTo>
                    <a:cubicBezTo>
                      <a:pt x="335037" y="-936"/>
                      <a:pt x="322234" y="-2696"/>
                      <a:pt x="313404" y="4344"/>
                    </a:cubicBezTo>
                    <a:lnTo>
                      <a:pt x="7891" y="238005"/>
                    </a:lnTo>
                    <a:cubicBezTo>
                      <a:pt x="-939" y="244605"/>
                      <a:pt x="-2705" y="257366"/>
                      <a:pt x="4359" y="266167"/>
                    </a:cubicBezTo>
                    <a:cubicBezTo>
                      <a:pt x="10981" y="274968"/>
                      <a:pt x="23784" y="276728"/>
                      <a:pt x="32614" y="269687"/>
                    </a:cubicBezTo>
                    <a:lnTo>
                      <a:pt x="338128" y="36027"/>
                    </a:lnTo>
                    <a:cubicBezTo>
                      <a:pt x="346516" y="29427"/>
                      <a:pt x="348282" y="16665"/>
                      <a:pt x="341659" y="7865"/>
                    </a:cubicBezTo>
                    <a:close/>
                  </a:path>
                </a:pathLst>
              </a:custGeom>
              <a:solidFill>
                <a:srgbClr val="00B0F0"/>
              </a:solidFill>
              <a:ln w="441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1AED94AE-751D-B648-BDFC-BD755756024A}"/>
                  </a:ext>
                </a:extLst>
              </p:cNvPr>
              <p:cNvSpPr/>
              <p:nvPr/>
            </p:nvSpPr>
            <p:spPr>
              <a:xfrm>
                <a:off x="7528172" y="3174328"/>
                <a:ext cx="509138" cy="287160"/>
              </a:xfrm>
              <a:custGeom>
                <a:avLst/>
                <a:gdLst>
                  <a:gd name="connsiteX0" fmla="*/ 4007 w 509138"/>
                  <a:gd name="connsiteY0" fmla="*/ 248182 h 287160"/>
                  <a:gd name="connsiteX1" fmla="*/ 32262 w 509138"/>
                  <a:gd name="connsiteY1" fmla="*/ 251702 h 287160"/>
                  <a:gd name="connsiteX2" fmla="*/ 32262 w 509138"/>
                  <a:gd name="connsiteY2" fmla="*/ 251702 h 287160"/>
                  <a:gd name="connsiteX3" fmla="*/ 302456 w 509138"/>
                  <a:gd name="connsiteY3" fmla="*/ 45324 h 287160"/>
                  <a:gd name="connsiteX4" fmla="*/ 456537 w 509138"/>
                  <a:gd name="connsiteY4" fmla="*/ 162814 h 287160"/>
                  <a:gd name="connsiteX5" fmla="*/ 342190 w 509138"/>
                  <a:gd name="connsiteY5" fmla="*/ 250382 h 287160"/>
                  <a:gd name="connsiteX6" fmla="*/ 336451 w 509138"/>
                  <a:gd name="connsiteY6" fmla="*/ 278104 h 287160"/>
                  <a:gd name="connsiteX7" fmla="*/ 364265 w 509138"/>
                  <a:gd name="connsiteY7" fmla="*/ 283825 h 287160"/>
                  <a:gd name="connsiteX8" fmla="*/ 366473 w 509138"/>
                  <a:gd name="connsiteY8" fmla="*/ 282064 h 287160"/>
                  <a:gd name="connsiteX9" fmla="*/ 501569 w 509138"/>
                  <a:gd name="connsiteY9" fmla="*/ 178655 h 287160"/>
                  <a:gd name="connsiteX10" fmla="*/ 501569 w 509138"/>
                  <a:gd name="connsiteY10" fmla="*/ 178655 h 287160"/>
                  <a:gd name="connsiteX11" fmla="*/ 502894 w 509138"/>
                  <a:gd name="connsiteY11" fmla="*/ 177335 h 287160"/>
                  <a:gd name="connsiteX12" fmla="*/ 502894 w 509138"/>
                  <a:gd name="connsiteY12" fmla="*/ 177335 h 287160"/>
                  <a:gd name="connsiteX13" fmla="*/ 505101 w 509138"/>
                  <a:gd name="connsiteY13" fmla="*/ 175135 h 287160"/>
                  <a:gd name="connsiteX14" fmla="*/ 501569 w 509138"/>
                  <a:gd name="connsiteY14" fmla="*/ 146973 h 287160"/>
                  <a:gd name="connsiteX15" fmla="*/ 314818 w 509138"/>
                  <a:gd name="connsiteY15" fmla="*/ 3960 h 287160"/>
                  <a:gd name="connsiteX16" fmla="*/ 305105 w 509138"/>
                  <a:gd name="connsiteY16" fmla="*/ 0 h 287160"/>
                  <a:gd name="connsiteX17" fmla="*/ 305105 w 509138"/>
                  <a:gd name="connsiteY17" fmla="*/ 0 h 287160"/>
                  <a:gd name="connsiteX18" fmla="*/ 303339 w 509138"/>
                  <a:gd name="connsiteY18" fmla="*/ 0 h 287160"/>
                  <a:gd name="connsiteX19" fmla="*/ 301573 w 509138"/>
                  <a:gd name="connsiteY19" fmla="*/ 0 h 287160"/>
                  <a:gd name="connsiteX20" fmla="*/ 300249 w 509138"/>
                  <a:gd name="connsiteY20" fmla="*/ 0 h 287160"/>
                  <a:gd name="connsiteX21" fmla="*/ 300249 w 509138"/>
                  <a:gd name="connsiteY21" fmla="*/ 0 h 287160"/>
                  <a:gd name="connsiteX22" fmla="*/ 290536 w 509138"/>
                  <a:gd name="connsiteY22" fmla="*/ 3960 h 287160"/>
                  <a:gd name="connsiteX23" fmla="*/ 7980 w 509138"/>
                  <a:gd name="connsiteY23" fmla="*/ 220019 h 287160"/>
                  <a:gd name="connsiteX24" fmla="*/ 4007 w 509138"/>
                  <a:gd name="connsiteY24" fmla="*/ 248182 h 287160"/>
                  <a:gd name="connsiteX25" fmla="*/ 4007 w 509138"/>
                  <a:gd name="connsiteY25" fmla="*/ 248182 h 28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09138" h="287160">
                    <a:moveTo>
                      <a:pt x="4007" y="248182"/>
                    </a:moveTo>
                    <a:cubicBezTo>
                      <a:pt x="10629" y="256982"/>
                      <a:pt x="23432" y="258742"/>
                      <a:pt x="32262" y="251702"/>
                    </a:cubicBezTo>
                    <a:cubicBezTo>
                      <a:pt x="32262" y="251702"/>
                      <a:pt x="32262" y="251702"/>
                      <a:pt x="32262" y="251702"/>
                    </a:cubicBezTo>
                    <a:lnTo>
                      <a:pt x="302456" y="45324"/>
                    </a:lnTo>
                    <a:lnTo>
                      <a:pt x="456537" y="162814"/>
                    </a:lnTo>
                    <a:lnTo>
                      <a:pt x="342190" y="250382"/>
                    </a:lnTo>
                    <a:cubicBezTo>
                      <a:pt x="332919" y="256542"/>
                      <a:pt x="330270" y="268863"/>
                      <a:pt x="336451" y="278104"/>
                    </a:cubicBezTo>
                    <a:cubicBezTo>
                      <a:pt x="342632" y="287345"/>
                      <a:pt x="354994" y="289985"/>
                      <a:pt x="364265" y="283825"/>
                    </a:cubicBezTo>
                    <a:cubicBezTo>
                      <a:pt x="365148" y="283385"/>
                      <a:pt x="366031" y="282504"/>
                      <a:pt x="366473" y="282064"/>
                    </a:cubicBezTo>
                    <a:lnTo>
                      <a:pt x="501569" y="178655"/>
                    </a:lnTo>
                    <a:lnTo>
                      <a:pt x="501569" y="178655"/>
                    </a:lnTo>
                    <a:lnTo>
                      <a:pt x="502894" y="177335"/>
                    </a:lnTo>
                    <a:lnTo>
                      <a:pt x="502894" y="177335"/>
                    </a:lnTo>
                    <a:cubicBezTo>
                      <a:pt x="503777" y="176455"/>
                      <a:pt x="504218" y="176015"/>
                      <a:pt x="505101" y="175135"/>
                    </a:cubicBezTo>
                    <a:cubicBezTo>
                      <a:pt x="511724" y="166334"/>
                      <a:pt x="509958" y="153573"/>
                      <a:pt x="501569" y="146973"/>
                    </a:cubicBezTo>
                    <a:lnTo>
                      <a:pt x="314818" y="3960"/>
                    </a:lnTo>
                    <a:cubicBezTo>
                      <a:pt x="312169" y="1760"/>
                      <a:pt x="308637" y="440"/>
                      <a:pt x="305105" y="0"/>
                    </a:cubicBezTo>
                    <a:lnTo>
                      <a:pt x="305105" y="0"/>
                    </a:lnTo>
                    <a:lnTo>
                      <a:pt x="303339" y="0"/>
                    </a:lnTo>
                    <a:lnTo>
                      <a:pt x="301573" y="0"/>
                    </a:lnTo>
                    <a:lnTo>
                      <a:pt x="300249" y="0"/>
                    </a:lnTo>
                    <a:lnTo>
                      <a:pt x="300249" y="0"/>
                    </a:lnTo>
                    <a:cubicBezTo>
                      <a:pt x="296717" y="440"/>
                      <a:pt x="293626" y="1760"/>
                      <a:pt x="290536" y="3960"/>
                    </a:cubicBezTo>
                    <a:lnTo>
                      <a:pt x="7980" y="220019"/>
                    </a:lnTo>
                    <a:cubicBezTo>
                      <a:pt x="-850" y="226620"/>
                      <a:pt x="-2616" y="239381"/>
                      <a:pt x="4007" y="248182"/>
                    </a:cubicBezTo>
                    <a:cubicBezTo>
                      <a:pt x="4007" y="248182"/>
                      <a:pt x="4007" y="248182"/>
                      <a:pt x="4007" y="248182"/>
                    </a:cubicBezTo>
                    <a:close/>
                  </a:path>
                </a:pathLst>
              </a:custGeom>
              <a:solidFill>
                <a:srgbClr val="00B0F0"/>
              </a:solidFill>
              <a:ln w="441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5D9E7CBE-8DC9-FD47-9BA8-55F26F32260A}"/>
                  </a:ext>
                </a:extLst>
              </p:cNvPr>
              <p:cNvSpPr/>
              <p:nvPr/>
            </p:nvSpPr>
            <p:spPr>
              <a:xfrm>
                <a:off x="7813025" y="3431686"/>
                <a:ext cx="323060" cy="256109"/>
              </a:xfrm>
              <a:custGeom>
                <a:avLst/>
                <a:gdLst>
                  <a:gd name="connsiteX0" fmla="*/ 290446 w 323060"/>
                  <a:gd name="connsiteY0" fmla="*/ 4024 h 256109"/>
                  <a:gd name="connsiteX1" fmla="*/ 7891 w 323060"/>
                  <a:gd name="connsiteY1" fmla="*/ 220083 h 256109"/>
                  <a:gd name="connsiteX2" fmla="*/ 4359 w 323060"/>
                  <a:gd name="connsiteY2" fmla="*/ 248245 h 256109"/>
                  <a:gd name="connsiteX3" fmla="*/ 4359 w 323060"/>
                  <a:gd name="connsiteY3" fmla="*/ 248245 h 256109"/>
                  <a:gd name="connsiteX4" fmla="*/ 32614 w 323060"/>
                  <a:gd name="connsiteY4" fmla="*/ 251765 h 256109"/>
                  <a:gd name="connsiteX5" fmla="*/ 315170 w 323060"/>
                  <a:gd name="connsiteY5" fmla="*/ 35707 h 256109"/>
                  <a:gd name="connsiteX6" fmla="*/ 318702 w 323060"/>
                  <a:gd name="connsiteY6" fmla="*/ 7544 h 256109"/>
                  <a:gd name="connsiteX7" fmla="*/ 290446 w 323060"/>
                  <a:gd name="connsiteY7" fmla="*/ 4024 h 256109"/>
                  <a:gd name="connsiteX8" fmla="*/ 290446 w 323060"/>
                  <a:gd name="connsiteY8" fmla="*/ 4024 h 256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3060" h="256109">
                    <a:moveTo>
                      <a:pt x="290446" y="4024"/>
                    </a:moveTo>
                    <a:lnTo>
                      <a:pt x="7891" y="220083"/>
                    </a:lnTo>
                    <a:cubicBezTo>
                      <a:pt x="-939" y="226683"/>
                      <a:pt x="-2705" y="239444"/>
                      <a:pt x="4359" y="248245"/>
                    </a:cubicBezTo>
                    <a:lnTo>
                      <a:pt x="4359" y="248245"/>
                    </a:lnTo>
                    <a:cubicBezTo>
                      <a:pt x="10981" y="257046"/>
                      <a:pt x="23784" y="258806"/>
                      <a:pt x="32614" y="251765"/>
                    </a:cubicBezTo>
                    <a:lnTo>
                      <a:pt x="315170" y="35707"/>
                    </a:lnTo>
                    <a:cubicBezTo>
                      <a:pt x="324000" y="29106"/>
                      <a:pt x="325766" y="16345"/>
                      <a:pt x="318702" y="7544"/>
                    </a:cubicBezTo>
                    <a:cubicBezTo>
                      <a:pt x="311638" y="-817"/>
                      <a:pt x="299276" y="-2577"/>
                      <a:pt x="290446" y="4024"/>
                    </a:cubicBezTo>
                    <a:lnTo>
                      <a:pt x="290446" y="4024"/>
                    </a:lnTo>
                    <a:close/>
                  </a:path>
                </a:pathLst>
              </a:custGeom>
              <a:solidFill>
                <a:srgbClr val="00B0F0"/>
              </a:solidFill>
              <a:ln w="441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73EFD9D-F3ED-C14A-A150-0648E79167D8}"/>
                  </a:ext>
                </a:extLst>
              </p:cNvPr>
              <p:cNvSpPr/>
              <p:nvPr/>
            </p:nvSpPr>
            <p:spPr>
              <a:xfrm>
                <a:off x="7789978" y="3335437"/>
                <a:ext cx="346107" cy="274031"/>
              </a:xfrm>
              <a:custGeom>
                <a:avLst/>
                <a:gdLst>
                  <a:gd name="connsiteX0" fmla="*/ 4007 w 346107"/>
                  <a:gd name="connsiteY0" fmla="*/ 266167 h 274031"/>
                  <a:gd name="connsiteX1" fmla="*/ 32262 w 346107"/>
                  <a:gd name="connsiteY1" fmla="*/ 269687 h 274031"/>
                  <a:gd name="connsiteX2" fmla="*/ 338217 w 346107"/>
                  <a:gd name="connsiteY2" fmla="*/ 36027 h 274031"/>
                  <a:gd name="connsiteX3" fmla="*/ 341749 w 346107"/>
                  <a:gd name="connsiteY3" fmla="*/ 7865 h 274031"/>
                  <a:gd name="connsiteX4" fmla="*/ 313493 w 346107"/>
                  <a:gd name="connsiteY4" fmla="*/ 4344 h 274031"/>
                  <a:gd name="connsiteX5" fmla="*/ 7980 w 346107"/>
                  <a:gd name="connsiteY5" fmla="*/ 238005 h 274031"/>
                  <a:gd name="connsiteX6" fmla="*/ 4007 w 346107"/>
                  <a:gd name="connsiteY6" fmla="*/ 266167 h 27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6107" h="274031">
                    <a:moveTo>
                      <a:pt x="4007" y="266167"/>
                    </a:moveTo>
                    <a:cubicBezTo>
                      <a:pt x="10629" y="274968"/>
                      <a:pt x="23432" y="276728"/>
                      <a:pt x="32262" y="269687"/>
                    </a:cubicBezTo>
                    <a:lnTo>
                      <a:pt x="338217" y="36027"/>
                    </a:lnTo>
                    <a:cubicBezTo>
                      <a:pt x="347047" y="29427"/>
                      <a:pt x="348813" y="16665"/>
                      <a:pt x="341749" y="7865"/>
                    </a:cubicBezTo>
                    <a:cubicBezTo>
                      <a:pt x="335127" y="-936"/>
                      <a:pt x="322323" y="-2696"/>
                      <a:pt x="313493" y="4344"/>
                    </a:cubicBezTo>
                    <a:lnTo>
                      <a:pt x="7980" y="238005"/>
                    </a:lnTo>
                    <a:cubicBezTo>
                      <a:pt x="-850" y="244605"/>
                      <a:pt x="-2616" y="257366"/>
                      <a:pt x="4007" y="266167"/>
                    </a:cubicBezTo>
                    <a:close/>
                  </a:path>
                </a:pathLst>
              </a:custGeom>
              <a:solidFill>
                <a:srgbClr val="00B0F0"/>
              </a:solidFill>
              <a:ln w="4411"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D800CD0-F0C8-C744-A46C-B993985A80AB}"/>
                  </a:ext>
                </a:extLst>
              </p:cNvPr>
              <p:cNvSpPr/>
              <p:nvPr/>
            </p:nvSpPr>
            <p:spPr>
              <a:xfrm>
                <a:off x="7627478" y="3496491"/>
                <a:ext cx="509610" cy="286408"/>
              </a:xfrm>
              <a:custGeom>
                <a:avLst/>
                <a:gdLst>
                  <a:gd name="connsiteX0" fmla="*/ 505573 w 509610"/>
                  <a:gd name="connsiteY0" fmla="*/ 38667 h 286408"/>
                  <a:gd name="connsiteX1" fmla="*/ 505573 w 509610"/>
                  <a:gd name="connsiteY1" fmla="*/ 38667 h 286408"/>
                  <a:gd name="connsiteX2" fmla="*/ 477318 w 509610"/>
                  <a:gd name="connsiteY2" fmla="*/ 35147 h 286408"/>
                  <a:gd name="connsiteX3" fmla="*/ 207124 w 509610"/>
                  <a:gd name="connsiteY3" fmla="*/ 241525 h 286408"/>
                  <a:gd name="connsiteX4" fmla="*/ 53043 w 509610"/>
                  <a:gd name="connsiteY4" fmla="*/ 123595 h 286408"/>
                  <a:gd name="connsiteX5" fmla="*/ 167390 w 509610"/>
                  <a:gd name="connsiteY5" fmla="*/ 36027 h 286408"/>
                  <a:gd name="connsiteX6" fmla="*/ 170922 w 509610"/>
                  <a:gd name="connsiteY6" fmla="*/ 7865 h 286408"/>
                  <a:gd name="connsiteX7" fmla="*/ 142666 w 509610"/>
                  <a:gd name="connsiteY7" fmla="*/ 4344 h 286408"/>
                  <a:gd name="connsiteX8" fmla="*/ 7569 w 509610"/>
                  <a:gd name="connsiteY8" fmla="*/ 107753 h 286408"/>
                  <a:gd name="connsiteX9" fmla="*/ 7569 w 509610"/>
                  <a:gd name="connsiteY9" fmla="*/ 107753 h 286408"/>
                  <a:gd name="connsiteX10" fmla="*/ 6245 w 509610"/>
                  <a:gd name="connsiteY10" fmla="*/ 109073 h 286408"/>
                  <a:gd name="connsiteX11" fmla="*/ 6245 w 509610"/>
                  <a:gd name="connsiteY11" fmla="*/ 109073 h 286408"/>
                  <a:gd name="connsiteX12" fmla="*/ 4037 w 509610"/>
                  <a:gd name="connsiteY12" fmla="*/ 111274 h 286408"/>
                  <a:gd name="connsiteX13" fmla="*/ 7569 w 509610"/>
                  <a:gd name="connsiteY13" fmla="*/ 139436 h 286408"/>
                  <a:gd name="connsiteX14" fmla="*/ 194762 w 509610"/>
                  <a:gd name="connsiteY14" fmla="*/ 282448 h 286408"/>
                  <a:gd name="connsiteX15" fmla="*/ 204475 w 509610"/>
                  <a:gd name="connsiteY15" fmla="*/ 286409 h 286408"/>
                  <a:gd name="connsiteX16" fmla="*/ 204475 w 509610"/>
                  <a:gd name="connsiteY16" fmla="*/ 286409 h 286408"/>
                  <a:gd name="connsiteX17" fmla="*/ 206241 w 509610"/>
                  <a:gd name="connsiteY17" fmla="*/ 286409 h 286408"/>
                  <a:gd name="connsiteX18" fmla="*/ 208007 w 509610"/>
                  <a:gd name="connsiteY18" fmla="*/ 286409 h 286408"/>
                  <a:gd name="connsiteX19" fmla="*/ 209773 w 509610"/>
                  <a:gd name="connsiteY19" fmla="*/ 286409 h 286408"/>
                  <a:gd name="connsiteX20" fmla="*/ 209773 w 509610"/>
                  <a:gd name="connsiteY20" fmla="*/ 286409 h 286408"/>
                  <a:gd name="connsiteX21" fmla="*/ 219486 w 509610"/>
                  <a:gd name="connsiteY21" fmla="*/ 282448 h 286408"/>
                  <a:gd name="connsiteX22" fmla="*/ 502041 w 509610"/>
                  <a:gd name="connsiteY22" fmla="*/ 66390 h 286408"/>
                  <a:gd name="connsiteX23" fmla="*/ 505573 w 509610"/>
                  <a:gd name="connsiteY23" fmla="*/ 38667 h 28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09610" h="286408">
                    <a:moveTo>
                      <a:pt x="505573" y="38667"/>
                    </a:moveTo>
                    <a:lnTo>
                      <a:pt x="505573" y="38667"/>
                    </a:lnTo>
                    <a:cubicBezTo>
                      <a:pt x="498951" y="29867"/>
                      <a:pt x="486148" y="28106"/>
                      <a:pt x="477318" y="35147"/>
                    </a:cubicBezTo>
                    <a:lnTo>
                      <a:pt x="207124" y="241525"/>
                    </a:lnTo>
                    <a:lnTo>
                      <a:pt x="53043" y="123595"/>
                    </a:lnTo>
                    <a:lnTo>
                      <a:pt x="167390" y="36027"/>
                    </a:lnTo>
                    <a:cubicBezTo>
                      <a:pt x="176219" y="29427"/>
                      <a:pt x="177985" y="16665"/>
                      <a:pt x="170922" y="7865"/>
                    </a:cubicBezTo>
                    <a:cubicBezTo>
                      <a:pt x="164299" y="-936"/>
                      <a:pt x="151496" y="-2696"/>
                      <a:pt x="142666" y="4344"/>
                    </a:cubicBezTo>
                    <a:lnTo>
                      <a:pt x="7569" y="107753"/>
                    </a:lnTo>
                    <a:lnTo>
                      <a:pt x="7569" y="107753"/>
                    </a:lnTo>
                    <a:cubicBezTo>
                      <a:pt x="7128" y="108193"/>
                      <a:pt x="6686" y="108633"/>
                      <a:pt x="6245" y="109073"/>
                    </a:cubicBezTo>
                    <a:lnTo>
                      <a:pt x="6245" y="109073"/>
                    </a:lnTo>
                    <a:cubicBezTo>
                      <a:pt x="5362" y="109954"/>
                      <a:pt x="4920" y="110394"/>
                      <a:pt x="4037" y="111274"/>
                    </a:cubicBezTo>
                    <a:cubicBezTo>
                      <a:pt x="-2585" y="120074"/>
                      <a:pt x="-819" y="132396"/>
                      <a:pt x="7569" y="139436"/>
                    </a:cubicBezTo>
                    <a:lnTo>
                      <a:pt x="194762" y="282448"/>
                    </a:lnTo>
                    <a:cubicBezTo>
                      <a:pt x="197411" y="284649"/>
                      <a:pt x="200943" y="285969"/>
                      <a:pt x="204475" y="286409"/>
                    </a:cubicBezTo>
                    <a:lnTo>
                      <a:pt x="204475" y="286409"/>
                    </a:lnTo>
                    <a:lnTo>
                      <a:pt x="206241" y="286409"/>
                    </a:lnTo>
                    <a:lnTo>
                      <a:pt x="208007" y="286409"/>
                    </a:lnTo>
                    <a:lnTo>
                      <a:pt x="209773" y="286409"/>
                    </a:lnTo>
                    <a:lnTo>
                      <a:pt x="209773" y="286409"/>
                    </a:lnTo>
                    <a:cubicBezTo>
                      <a:pt x="213305" y="285969"/>
                      <a:pt x="216395" y="284649"/>
                      <a:pt x="219486" y="282448"/>
                    </a:cubicBezTo>
                    <a:lnTo>
                      <a:pt x="502041" y="66390"/>
                    </a:lnTo>
                    <a:cubicBezTo>
                      <a:pt x="510430" y="59789"/>
                      <a:pt x="512196" y="47468"/>
                      <a:pt x="505573" y="38667"/>
                    </a:cubicBezTo>
                    <a:close/>
                  </a:path>
                </a:pathLst>
              </a:custGeom>
              <a:solidFill>
                <a:srgbClr val="00B0F0"/>
              </a:solidFill>
              <a:ln w="4411" cap="flat">
                <a:noFill/>
                <a:prstDash val="solid"/>
                <a:miter/>
              </a:ln>
            </p:spPr>
            <p:txBody>
              <a:bodyPr rtlCol="0" anchor="ctr"/>
              <a:lstStyle/>
              <a:p>
                <a:endParaRPr lang="en-US"/>
              </a:p>
            </p:txBody>
          </p:sp>
        </p:grpSp>
      </p:grpSp>
      <p:sp>
        <p:nvSpPr>
          <p:cNvPr id="4" name="Text Placeholder 3">
            <a:extLst>
              <a:ext uri="{FF2B5EF4-FFF2-40B4-BE49-F238E27FC236}">
                <a16:creationId xmlns:a16="http://schemas.microsoft.com/office/drawing/2014/main" id="{1F28E8DE-EBAD-A746-9ABD-AA66CB7853D5}"/>
              </a:ext>
            </a:extLst>
          </p:cNvPr>
          <p:cNvSpPr>
            <a:spLocks noGrp="1"/>
          </p:cNvSpPr>
          <p:nvPr>
            <p:ph type="body" sz="quarter" idx="15"/>
          </p:nvPr>
        </p:nvSpPr>
        <p:spPr>
          <a:xfrm>
            <a:off x="5605907" y="2659604"/>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36" name="Text Placeholder 3">
            <a:extLst>
              <a:ext uri="{FF2B5EF4-FFF2-40B4-BE49-F238E27FC236}">
                <a16:creationId xmlns:a16="http://schemas.microsoft.com/office/drawing/2014/main" id="{2AD96F95-F715-104D-A6B9-1A72CFA0F552}"/>
              </a:ext>
            </a:extLst>
          </p:cNvPr>
          <p:cNvSpPr>
            <a:spLocks noGrp="1"/>
          </p:cNvSpPr>
          <p:nvPr>
            <p:ph type="body" sz="quarter" idx="16"/>
          </p:nvPr>
        </p:nvSpPr>
        <p:spPr>
          <a:xfrm>
            <a:off x="9836531" y="2659604"/>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37" name="Text Placeholder 3">
            <a:extLst>
              <a:ext uri="{FF2B5EF4-FFF2-40B4-BE49-F238E27FC236}">
                <a16:creationId xmlns:a16="http://schemas.microsoft.com/office/drawing/2014/main" id="{CAFC362A-C605-AC4C-B8DB-73DD00049C06}"/>
              </a:ext>
            </a:extLst>
          </p:cNvPr>
          <p:cNvSpPr>
            <a:spLocks noGrp="1"/>
          </p:cNvSpPr>
          <p:nvPr>
            <p:ph type="body" sz="quarter" idx="17"/>
          </p:nvPr>
        </p:nvSpPr>
        <p:spPr>
          <a:xfrm>
            <a:off x="7788275" y="1025876"/>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38" name="Text Placeholder 3">
            <a:extLst>
              <a:ext uri="{FF2B5EF4-FFF2-40B4-BE49-F238E27FC236}">
                <a16:creationId xmlns:a16="http://schemas.microsoft.com/office/drawing/2014/main" id="{33920E48-03A1-DD4F-930D-87C43DA58775}"/>
              </a:ext>
            </a:extLst>
          </p:cNvPr>
          <p:cNvSpPr>
            <a:spLocks noGrp="1"/>
          </p:cNvSpPr>
          <p:nvPr>
            <p:ph type="body" sz="quarter" idx="18"/>
          </p:nvPr>
        </p:nvSpPr>
        <p:spPr>
          <a:xfrm>
            <a:off x="6508115" y="5146772"/>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39" name="Text Placeholder 3">
            <a:extLst>
              <a:ext uri="{FF2B5EF4-FFF2-40B4-BE49-F238E27FC236}">
                <a16:creationId xmlns:a16="http://schemas.microsoft.com/office/drawing/2014/main" id="{A71E1F00-34C8-A040-B5EF-08CE7C42CC46}"/>
              </a:ext>
            </a:extLst>
          </p:cNvPr>
          <p:cNvSpPr>
            <a:spLocks noGrp="1"/>
          </p:cNvSpPr>
          <p:nvPr>
            <p:ph type="body" sz="quarter" idx="19"/>
          </p:nvPr>
        </p:nvSpPr>
        <p:spPr>
          <a:xfrm>
            <a:off x="9153779" y="5146772"/>
            <a:ext cx="1303782" cy="557212"/>
          </a:xfrm>
          <a:prstGeom prst="rect">
            <a:avLst/>
          </a:prstGeom>
        </p:spPr>
        <p:txBody>
          <a:bodyPr anchor="ctr" anchorCtr="0"/>
          <a:lstStyle>
            <a:lvl1pPr marL="0" indent="0" algn="ctr">
              <a:buNone/>
              <a:defRPr sz="1100" b="1">
                <a:latin typeface="+mn-lt"/>
              </a:defRPr>
            </a:lvl1pPr>
            <a:lvl2pPr marL="225425" indent="0">
              <a:buNone/>
              <a:defRPr>
                <a:latin typeface="Oswald" pitchFamily="2" charset="77"/>
              </a:defRPr>
            </a:lvl2pPr>
            <a:lvl3pPr marL="465137" indent="0">
              <a:buNone/>
              <a:defRPr>
                <a:latin typeface="Oswald" pitchFamily="2" charset="77"/>
              </a:defRPr>
            </a:lvl3pPr>
            <a:lvl4pPr marL="688975" indent="0">
              <a:buNone/>
              <a:defRPr>
                <a:latin typeface="Oswald" pitchFamily="2" charset="77"/>
              </a:defRPr>
            </a:lvl4pPr>
            <a:lvl5pPr marL="914400" indent="0">
              <a:buNone/>
              <a:defRPr>
                <a:latin typeface="Oswald" pitchFamily="2" charset="77"/>
              </a:defRPr>
            </a:lvl5pPr>
          </a:lstStyle>
          <a:p>
            <a:pPr lvl="0"/>
            <a:r>
              <a:rPr lang="en-US" dirty="0"/>
              <a:t>Click to edit</a:t>
            </a:r>
          </a:p>
        </p:txBody>
      </p:sp>
      <p:sp>
        <p:nvSpPr>
          <p:cNvPr id="40" name="Title 1">
            <a:extLst>
              <a:ext uri="{FF2B5EF4-FFF2-40B4-BE49-F238E27FC236}">
                <a16:creationId xmlns:a16="http://schemas.microsoft.com/office/drawing/2014/main" id="{79E10076-C8C0-B341-89E7-CB254C6B2905}"/>
              </a:ext>
            </a:extLst>
          </p:cNvPr>
          <p:cNvSpPr>
            <a:spLocks noGrp="1"/>
          </p:cNvSpPr>
          <p:nvPr>
            <p:ph type="ctrTitle" hasCustomPrompt="1"/>
          </p:nvPr>
        </p:nvSpPr>
        <p:spPr>
          <a:xfrm>
            <a:off x="603017" y="2065277"/>
            <a:ext cx="3530299" cy="369332"/>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400" b="1" i="0" kern="1200" dirty="0">
                <a:solidFill>
                  <a:schemeClr val="bg1"/>
                </a:solidFill>
                <a:latin typeface="Raleway ExtraBold" panose="020B0003030101060003" pitchFamily="34" charset="0"/>
                <a:ea typeface="+mj-ea"/>
                <a:cs typeface="+mj-cs"/>
              </a:defRPr>
            </a:lvl1pPr>
          </a:lstStyle>
          <a:p>
            <a:r>
              <a:rPr lang="en-US" dirty="0"/>
              <a:t>Click to edit headline</a:t>
            </a:r>
          </a:p>
        </p:txBody>
      </p:sp>
      <p:sp>
        <p:nvSpPr>
          <p:cNvPr id="41" name="Text Placeholder 10">
            <a:extLst>
              <a:ext uri="{FF2B5EF4-FFF2-40B4-BE49-F238E27FC236}">
                <a16:creationId xmlns:a16="http://schemas.microsoft.com/office/drawing/2014/main" id="{53319147-3CFF-6747-8CCD-5194297A967A}"/>
              </a:ext>
            </a:extLst>
          </p:cNvPr>
          <p:cNvSpPr>
            <a:spLocks noGrp="1"/>
          </p:cNvSpPr>
          <p:nvPr>
            <p:ph type="body" sz="quarter" idx="14" hasCustomPrompt="1"/>
          </p:nvPr>
        </p:nvSpPr>
        <p:spPr>
          <a:xfrm>
            <a:off x="603017" y="3125139"/>
            <a:ext cx="3530299" cy="270652"/>
          </a:xfrm>
          <a:prstGeom prst="rect">
            <a:avLst/>
          </a:prstGeom>
        </p:spPr>
        <p:txBody>
          <a:bodyPr wrap="square" lIns="0" tIns="0" rIns="0" bIns="0">
            <a:spAutoFit/>
          </a:bodyPr>
          <a:lstStyle>
            <a:lvl1pPr marL="0" indent="0" algn="l" defTabSz="914400" rtl="0" eaLnBrk="1" latinLnBrk="0" hangingPunct="1">
              <a:lnSpc>
                <a:spcPct val="120000"/>
              </a:lnSpc>
              <a:spcBef>
                <a:spcPct val="0"/>
              </a:spcBef>
              <a:spcAft>
                <a:spcPts val="600"/>
              </a:spcAft>
              <a:buNone/>
              <a:defRPr lang="en-US" sz="1600" b="0" i="0" kern="1200" dirty="0" smtClean="0">
                <a:solidFill>
                  <a:schemeClr val="bg1"/>
                </a:solidFill>
                <a:latin typeface="Raleway" panose="020B0003030101060003" pitchFamily="34" charset="0"/>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cxnSp>
        <p:nvCxnSpPr>
          <p:cNvPr id="42" name="Straight Connector 41">
            <a:extLst>
              <a:ext uri="{FF2B5EF4-FFF2-40B4-BE49-F238E27FC236}">
                <a16:creationId xmlns:a16="http://schemas.microsoft.com/office/drawing/2014/main" id="{75B4D16F-881C-E243-B55D-580AA30453FA}"/>
              </a:ext>
            </a:extLst>
          </p:cNvPr>
          <p:cNvCxnSpPr>
            <a:cxnSpLocks/>
          </p:cNvCxnSpPr>
          <p:nvPr userDrawn="1"/>
        </p:nvCxnSpPr>
        <p:spPr>
          <a:xfrm>
            <a:off x="603015" y="2835446"/>
            <a:ext cx="1355328" cy="2"/>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6057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BKGD 4">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CD74C460-1615-2E4A-AE71-073B2F5E047C}"/>
              </a:ext>
            </a:extLst>
          </p:cNvPr>
          <p:cNvSpPr>
            <a:spLocks noGrp="1"/>
          </p:cNvSpPr>
          <p:nvPr>
            <p:ph type="ctrTitle" hasCustomPrompt="1"/>
          </p:nvPr>
        </p:nvSpPr>
        <p:spPr>
          <a:xfrm>
            <a:off x="787024" y="3370184"/>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8" name="Text Placeholder 10">
            <a:extLst>
              <a:ext uri="{FF2B5EF4-FFF2-40B4-BE49-F238E27FC236}">
                <a16:creationId xmlns:a16="http://schemas.microsoft.com/office/drawing/2014/main" id="{F32B9588-93A9-484E-8477-DDDF18FD38BF}"/>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10" name="Graphic 17">
            <a:extLst>
              <a:ext uri="{FF2B5EF4-FFF2-40B4-BE49-F238E27FC236}">
                <a16:creationId xmlns:a16="http://schemas.microsoft.com/office/drawing/2014/main" id="{DB9FAC7F-CE98-6B4A-8A60-B2DF4B97A67C}"/>
              </a:ext>
            </a:extLst>
          </p:cNvPr>
          <p:cNvGrpSpPr/>
          <p:nvPr userDrawn="1"/>
        </p:nvGrpSpPr>
        <p:grpSpPr>
          <a:xfrm>
            <a:off x="786989" y="1035574"/>
            <a:ext cx="1964189" cy="625048"/>
            <a:chOff x="786989" y="1035574"/>
            <a:chExt cx="1964189" cy="625048"/>
          </a:xfrm>
        </p:grpSpPr>
        <p:sp>
          <p:nvSpPr>
            <p:cNvPr id="11" name="Freeform 10">
              <a:extLst>
                <a:ext uri="{FF2B5EF4-FFF2-40B4-BE49-F238E27FC236}">
                  <a16:creationId xmlns:a16="http://schemas.microsoft.com/office/drawing/2014/main" id="{1F3AB7AA-AEAF-5E4F-B3D0-E1043F130DF0}"/>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273B3C21-95F3-A741-AA68-34F160EE2A21}"/>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ECDD83F9-EC3F-6447-8873-F481FEE499C9}"/>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4168AA4B-8A9D-964A-8210-37C2D18C65B7}"/>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7C011FE-35BE-7940-B463-DC6B16A32278}"/>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95C0FD99-EFD9-CE4B-9E84-366A88067197}"/>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A2D7ECCF-9696-1444-8952-D70AB2B1DB55}"/>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47D99DBD-37DF-4348-8927-265E8575A812}"/>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FA676ED-0131-344C-8ACD-3827CA7F697E}"/>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22" name="Text Placeholder 20">
            <a:extLst>
              <a:ext uri="{FF2B5EF4-FFF2-40B4-BE49-F238E27FC236}">
                <a16:creationId xmlns:a16="http://schemas.microsoft.com/office/drawing/2014/main" id="{7AE5F866-128A-3C48-A129-4C83ACD76364}"/>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146181713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hart w/ content block">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Rectangle: Rounded Corners 54">
            <a:extLst>
              <a:ext uri="{FF2B5EF4-FFF2-40B4-BE49-F238E27FC236}">
                <a16:creationId xmlns:a16="http://schemas.microsoft.com/office/drawing/2014/main" id="{2D1A91E5-059C-4DB7-ABC7-3C7EBBC156F0}"/>
              </a:ext>
            </a:extLst>
          </p:cNvPr>
          <p:cNvSpPr/>
          <p:nvPr userDrawn="1"/>
        </p:nvSpPr>
        <p:spPr>
          <a:xfrm>
            <a:off x="8996286" y="1299453"/>
            <a:ext cx="2619519" cy="4864354"/>
          </a:xfrm>
          <a:prstGeom prst="roundRect">
            <a:avLst>
              <a:gd name="adj" fmla="val 2581"/>
            </a:avLst>
          </a:prstGeom>
          <a:solidFill>
            <a:srgbClr val="FFFFFF"/>
          </a:solidFill>
          <a:ln>
            <a:no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cxnSp>
        <p:nvCxnSpPr>
          <p:cNvPr id="14" name="Straight Connector 13">
            <a:extLst>
              <a:ext uri="{FF2B5EF4-FFF2-40B4-BE49-F238E27FC236}">
                <a16:creationId xmlns:a16="http://schemas.microsoft.com/office/drawing/2014/main" id="{52B1E9FC-4FE3-426E-8A2B-7E5DFD1A38F5}"/>
              </a:ext>
            </a:extLst>
          </p:cNvPr>
          <p:cNvCxnSpPr>
            <a:cxnSpLocks/>
          </p:cNvCxnSpPr>
          <p:nvPr userDrawn="1"/>
        </p:nvCxnSpPr>
        <p:spPr>
          <a:xfrm>
            <a:off x="9146053" y="3323276"/>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9146053" y="3640913"/>
            <a:ext cx="2248937"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a:solidFill>
                  <a:srgbClr val="0E0F1A"/>
                </a:solidFill>
                <a:latin typeface="Raleway" panose="020B0003030101060003" pitchFamily="34" charset="0"/>
                <a:ea typeface="+mn-ea"/>
                <a:cs typeface="+mn-cs"/>
              </a:defRPr>
            </a:lvl1pPr>
          </a:lstStyle>
          <a:p>
            <a:pPr lvl="0"/>
            <a:r>
              <a:rPr lang="en-US" dirty="0"/>
              <a:t>Click to edit content</a:t>
            </a:r>
          </a:p>
        </p:txBody>
      </p:sp>
      <p:sp>
        <p:nvSpPr>
          <p:cNvPr id="18" name="Text Placeholder 10">
            <a:extLst>
              <a:ext uri="{FF2B5EF4-FFF2-40B4-BE49-F238E27FC236}">
                <a16:creationId xmlns:a16="http://schemas.microsoft.com/office/drawing/2014/main" id="{74F39038-9FA3-4D07-A570-926D11F62989}"/>
              </a:ext>
            </a:extLst>
          </p:cNvPr>
          <p:cNvSpPr>
            <a:spLocks noGrp="1"/>
          </p:cNvSpPr>
          <p:nvPr>
            <p:ph type="body" sz="quarter" idx="15" hasCustomPrompt="1"/>
          </p:nvPr>
        </p:nvSpPr>
        <p:spPr>
          <a:xfrm>
            <a:off x="9146053" y="2765611"/>
            <a:ext cx="2248937" cy="307777"/>
          </a:xfrm>
          <a:prstGeom prst="rect">
            <a:avLst/>
          </a:prstGeom>
        </p:spPr>
        <p:txBody>
          <a:bodyPr lIns="0" tIns="0" rIns="0" bIns="0" anchor="b">
            <a:spAutoFit/>
          </a:bodyPr>
          <a:lstStyle>
            <a:lvl1pPr marL="0" indent="0" algn="l" defTabSz="914400" rtl="0" eaLnBrk="1" latinLnBrk="0" hangingPunct="1">
              <a:lnSpc>
                <a:spcPct val="100000"/>
              </a:lnSpc>
              <a:spcBef>
                <a:spcPct val="0"/>
              </a:spcBef>
              <a:spcAft>
                <a:spcPts val="100"/>
              </a:spcAft>
              <a:buClr>
                <a:schemeClr val="accent1"/>
              </a:buClr>
              <a:buNone/>
              <a:defRPr lang="en-US" sz="2000" b="1" i="0" kern="1200" dirty="0">
                <a:solidFill>
                  <a:srgbClr val="0E0F1A"/>
                </a:solidFill>
                <a:latin typeface="Raleway ExtraBold" panose="020B0003030101060003" pitchFamily="34" charset="0"/>
                <a:ea typeface="+mj-ea"/>
                <a:cs typeface="+mj-cs"/>
              </a:defRPr>
            </a:lvl1pPr>
          </a:lstStyle>
          <a:p>
            <a:pPr lvl="0"/>
            <a:r>
              <a:rPr lang="en-US" dirty="0"/>
              <a:t>Click to edit title</a:t>
            </a:r>
          </a:p>
        </p:txBody>
      </p:sp>
      <p:sp>
        <p:nvSpPr>
          <p:cNvPr id="19" name="Text Placeholder 10">
            <a:extLst>
              <a:ext uri="{FF2B5EF4-FFF2-40B4-BE49-F238E27FC236}">
                <a16:creationId xmlns:a16="http://schemas.microsoft.com/office/drawing/2014/main" id="{868F1860-5000-4FCD-B983-1C97B67DE31E}"/>
              </a:ext>
            </a:extLst>
          </p:cNvPr>
          <p:cNvSpPr>
            <a:spLocks noGrp="1"/>
          </p:cNvSpPr>
          <p:nvPr>
            <p:ph type="body" sz="quarter" idx="16" hasCustomPrompt="1"/>
          </p:nvPr>
        </p:nvSpPr>
        <p:spPr>
          <a:xfrm>
            <a:off x="9146053" y="1901307"/>
            <a:ext cx="2248937" cy="235898"/>
          </a:xfrm>
          <a:prstGeom prst="rect">
            <a:avLst/>
          </a:prstGeom>
        </p:spPr>
        <p:txBody>
          <a:bodyPr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400" b="0" i="0" kern="1200" cap="all" baseline="0" dirty="0">
                <a:solidFill>
                  <a:srgbClr val="0E0F1A"/>
                </a:solidFill>
                <a:latin typeface="Oswald Medium" pitchFamily="2" charset="77"/>
                <a:ea typeface="+mj-ea"/>
                <a:cs typeface="+mj-cs"/>
              </a:defRPr>
            </a:lvl1pPr>
          </a:lstStyle>
          <a:p>
            <a:pPr lvl="0"/>
            <a:r>
              <a:rPr lang="en-US" dirty="0"/>
              <a:t>Click to edit Tag</a:t>
            </a:r>
          </a:p>
        </p:txBody>
      </p:sp>
      <p:sp>
        <p:nvSpPr>
          <p:cNvPr id="21" name="Chart Placeholder 3">
            <a:extLst>
              <a:ext uri="{FF2B5EF4-FFF2-40B4-BE49-F238E27FC236}">
                <a16:creationId xmlns:a16="http://schemas.microsoft.com/office/drawing/2014/main" id="{8A62633A-9B9B-47BD-B362-B5052FCD905F}"/>
              </a:ext>
            </a:extLst>
          </p:cNvPr>
          <p:cNvSpPr>
            <a:spLocks noGrp="1"/>
          </p:cNvSpPr>
          <p:nvPr>
            <p:ph type="chart" sz="quarter" idx="17"/>
          </p:nvPr>
        </p:nvSpPr>
        <p:spPr>
          <a:xfrm>
            <a:off x="613681" y="1424366"/>
            <a:ext cx="8059723" cy="4614525"/>
          </a:xfrm>
          <a:prstGeom prst="rect">
            <a:avLst/>
          </a:prstGeom>
        </p:spPr>
        <p:txBody>
          <a:bodyPr anchor="ctr" anchorCtr="1">
            <a:noAutofit/>
          </a:bodyPr>
          <a:lstStyle>
            <a:lvl1pPr marL="0" indent="0">
              <a:buNone/>
              <a:defRPr b="0" i="0">
                <a:latin typeface="Raleway" panose="020B0003030101060003" pitchFamily="34" charset="0"/>
              </a:defRPr>
            </a:lvl1pPr>
          </a:lstStyle>
          <a:p>
            <a:endParaRPr lang="en-US" dirty="0"/>
          </a:p>
        </p:txBody>
      </p:sp>
      <p:grpSp>
        <p:nvGrpSpPr>
          <p:cNvPr id="13" name="Graphic 7">
            <a:extLst>
              <a:ext uri="{FF2B5EF4-FFF2-40B4-BE49-F238E27FC236}">
                <a16:creationId xmlns:a16="http://schemas.microsoft.com/office/drawing/2014/main" id="{6622129E-3DBE-9544-A7C0-9F187E2C17FD}"/>
              </a:ext>
            </a:extLst>
          </p:cNvPr>
          <p:cNvGrpSpPr/>
          <p:nvPr userDrawn="1"/>
        </p:nvGrpSpPr>
        <p:grpSpPr>
          <a:xfrm>
            <a:off x="10734518" y="296596"/>
            <a:ext cx="1064164" cy="338640"/>
            <a:chOff x="10734518" y="296596"/>
            <a:chExt cx="1064164" cy="338640"/>
          </a:xfrm>
          <a:solidFill>
            <a:srgbClr val="9798A5">
              <a:alpha val="60000"/>
            </a:srgbClr>
          </a:solidFill>
        </p:grpSpPr>
        <p:sp>
          <p:nvSpPr>
            <p:cNvPr id="15" name="Freeform 14">
              <a:extLst>
                <a:ext uri="{FF2B5EF4-FFF2-40B4-BE49-F238E27FC236}">
                  <a16:creationId xmlns:a16="http://schemas.microsoft.com/office/drawing/2014/main" id="{3182B8B6-4C35-504D-B58A-76FF4855D0D4}"/>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9C87348A-5230-DB41-9087-57919A3F878C}"/>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7271F179-26AB-CA4F-8C5F-A2D7E4536B42}"/>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696A380-2115-4048-B971-1B07FC054951}"/>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1EB688E6-F9DF-AB45-94BE-ABCC05978D31}"/>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06307DF-175F-2142-B3F3-24EF41344606}"/>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58E3BD72-5706-5846-9119-AE9E6BDF3D18}"/>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D7FAE1C-1408-654E-B140-DE84369A648A}"/>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2F712B1B-7E8F-FA4E-A419-CC71E766558A}"/>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383130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hart w/ content block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Rectangle: Rounded Corners 54">
            <a:extLst>
              <a:ext uri="{FF2B5EF4-FFF2-40B4-BE49-F238E27FC236}">
                <a16:creationId xmlns:a16="http://schemas.microsoft.com/office/drawing/2014/main" id="{2D1A91E5-059C-4DB7-ABC7-3C7EBBC156F0}"/>
              </a:ext>
            </a:extLst>
          </p:cNvPr>
          <p:cNvSpPr/>
          <p:nvPr userDrawn="1"/>
        </p:nvSpPr>
        <p:spPr>
          <a:xfrm>
            <a:off x="8996286" y="1299453"/>
            <a:ext cx="2619519" cy="4864354"/>
          </a:xfrm>
          <a:prstGeom prst="roundRect">
            <a:avLst>
              <a:gd name="adj" fmla="val 2581"/>
            </a:avLst>
          </a:prstGeom>
          <a:gradFill>
            <a:gsLst>
              <a:gs pos="0">
                <a:srgbClr val="003D8D"/>
              </a:gs>
              <a:gs pos="89000">
                <a:srgbClr val="001C42"/>
              </a:gs>
            </a:gsLst>
            <a:lin ang="4800000" scaled="0"/>
          </a:gradFill>
          <a:ln w="25400">
            <a:solidFill>
              <a:srgbClr val="00B1F0"/>
            </a:solid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lvl="0" algn="ctr">
              <a:lnSpc>
                <a:spcPct val="130000"/>
              </a:lnSpc>
              <a:spcBef>
                <a:spcPts val="600"/>
              </a:spcBef>
            </a:pPr>
            <a:endParaRPr lang="en-US" sz="1100" b="0" i="0" dirty="0">
              <a:solidFill>
                <a:schemeClr val="tx2"/>
              </a:solidFill>
              <a:latin typeface="Raleway" panose="020B0003030101060003" pitchFamily="34" charset="0"/>
            </a:endParaRPr>
          </a:p>
        </p:txBody>
      </p:sp>
      <p:sp>
        <p:nvSpPr>
          <p:cNvPr id="21" name="Chart Placeholder 3">
            <a:extLst>
              <a:ext uri="{FF2B5EF4-FFF2-40B4-BE49-F238E27FC236}">
                <a16:creationId xmlns:a16="http://schemas.microsoft.com/office/drawing/2014/main" id="{8A62633A-9B9B-47BD-B362-B5052FCD905F}"/>
              </a:ext>
            </a:extLst>
          </p:cNvPr>
          <p:cNvSpPr>
            <a:spLocks noGrp="1"/>
          </p:cNvSpPr>
          <p:nvPr>
            <p:ph type="chart" sz="quarter" idx="17"/>
          </p:nvPr>
        </p:nvSpPr>
        <p:spPr>
          <a:xfrm>
            <a:off x="613681" y="1424366"/>
            <a:ext cx="8059723" cy="4614525"/>
          </a:xfrm>
          <a:prstGeom prst="rect">
            <a:avLst/>
          </a:prstGeom>
        </p:spPr>
        <p:txBody>
          <a:bodyPr anchor="ctr" anchorCtr="1">
            <a:noAutofit/>
          </a:bodyPr>
          <a:lstStyle>
            <a:lvl1pPr marL="0" indent="0">
              <a:buNone/>
              <a:defRPr b="0" i="0">
                <a:solidFill>
                  <a:schemeClr val="bg1"/>
                </a:solidFill>
                <a:latin typeface="Raleway" panose="020B0003030101060003" pitchFamily="34" charset="0"/>
              </a:defRPr>
            </a:lvl1pPr>
          </a:lstStyle>
          <a:p>
            <a:endParaRPr lang="en-US" dirty="0"/>
          </a:p>
        </p:txBody>
      </p:sp>
      <p:cxnSp>
        <p:nvCxnSpPr>
          <p:cNvPr id="12" name="Straight Connector 11">
            <a:extLst>
              <a:ext uri="{FF2B5EF4-FFF2-40B4-BE49-F238E27FC236}">
                <a16:creationId xmlns:a16="http://schemas.microsoft.com/office/drawing/2014/main" id="{9CAE98D3-C89B-5247-B429-E122D1E59B43}"/>
              </a:ext>
            </a:extLst>
          </p:cNvPr>
          <p:cNvCxnSpPr>
            <a:cxnSpLocks/>
          </p:cNvCxnSpPr>
          <p:nvPr userDrawn="1"/>
        </p:nvCxnSpPr>
        <p:spPr>
          <a:xfrm>
            <a:off x="9146053" y="3323276"/>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7A2F4321-44D8-3949-8A41-79B3486BFDCF}"/>
              </a:ext>
            </a:extLst>
          </p:cNvPr>
          <p:cNvSpPr>
            <a:spLocks noGrp="1"/>
          </p:cNvSpPr>
          <p:nvPr>
            <p:ph type="body" sz="quarter" idx="14" hasCustomPrompt="1"/>
          </p:nvPr>
        </p:nvSpPr>
        <p:spPr>
          <a:xfrm>
            <a:off x="9146053" y="3640913"/>
            <a:ext cx="2248937" cy="236860"/>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400" b="0" i="0" kern="1200" dirty="0">
                <a:solidFill>
                  <a:schemeClr val="bg1"/>
                </a:solidFill>
                <a:latin typeface="Raleway" panose="020B0003030101060003" pitchFamily="34" charset="0"/>
                <a:ea typeface="+mn-ea"/>
                <a:cs typeface="+mn-cs"/>
              </a:defRPr>
            </a:lvl1pPr>
          </a:lstStyle>
          <a:p>
            <a:pPr lvl="0"/>
            <a:r>
              <a:rPr lang="en-US" dirty="0"/>
              <a:t>Click to edit content</a:t>
            </a:r>
          </a:p>
        </p:txBody>
      </p:sp>
      <p:sp>
        <p:nvSpPr>
          <p:cNvPr id="17" name="Text Placeholder 10">
            <a:extLst>
              <a:ext uri="{FF2B5EF4-FFF2-40B4-BE49-F238E27FC236}">
                <a16:creationId xmlns:a16="http://schemas.microsoft.com/office/drawing/2014/main" id="{ECE0CAA2-E9AF-8742-B79C-2E2536F2EE63}"/>
              </a:ext>
            </a:extLst>
          </p:cNvPr>
          <p:cNvSpPr>
            <a:spLocks noGrp="1"/>
          </p:cNvSpPr>
          <p:nvPr>
            <p:ph type="body" sz="quarter" idx="15" hasCustomPrompt="1"/>
          </p:nvPr>
        </p:nvSpPr>
        <p:spPr>
          <a:xfrm>
            <a:off x="9146053" y="2765611"/>
            <a:ext cx="2248937" cy="307777"/>
          </a:xfrm>
          <a:prstGeom prst="rect">
            <a:avLst/>
          </a:prstGeom>
        </p:spPr>
        <p:txBody>
          <a:bodyPr lIns="0" tIns="0" rIns="0" bIns="0" anchor="b">
            <a:spAutoFit/>
          </a:bodyPr>
          <a:lstStyle>
            <a:lvl1pPr marL="0" indent="0" algn="l" defTabSz="914400" rtl="0" eaLnBrk="1" latinLnBrk="0" hangingPunct="1">
              <a:lnSpc>
                <a:spcPct val="100000"/>
              </a:lnSpc>
              <a:spcBef>
                <a:spcPct val="0"/>
              </a:spcBef>
              <a:spcAft>
                <a:spcPts val="100"/>
              </a:spcAft>
              <a:buClr>
                <a:schemeClr val="accent1"/>
              </a:buClr>
              <a:buNone/>
              <a:defRPr lang="en-US" sz="2000" b="1" i="0" kern="1200" dirty="0">
                <a:solidFill>
                  <a:schemeClr val="bg1"/>
                </a:solidFill>
                <a:latin typeface="Raleway ExtraBold" panose="020B0003030101060003" pitchFamily="34" charset="0"/>
                <a:ea typeface="+mj-ea"/>
                <a:cs typeface="+mj-cs"/>
              </a:defRPr>
            </a:lvl1pPr>
          </a:lstStyle>
          <a:p>
            <a:pPr lvl="0"/>
            <a:r>
              <a:rPr lang="en-US" dirty="0"/>
              <a:t>Click to edit title</a:t>
            </a:r>
          </a:p>
        </p:txBody>
      </p:sp>
      <p:sp>
        <p:nvSpPr>
          <p:cNvPr id="20" name="Text Placeholder 10">
            <a:extLst>
              <a:ext uri="{FF2B5EF4-FFF2-40B4-BE49-F238E27FC236}">
                <a16:creationId xmlns:a16="http://schemas.microsoft.com/office/drawing/2014/main" id="{A670616B-6AB4-DE42-936A-21AE9E5343F8}"/>
              </a:ext>
            </a:extLst>
          </p:cNvPr>
          <p:cNvSpPr>
            <a:spLocks noGrp="1"/>
          </p:cNvSpPr>
          <p:nvPr>
            <p:ph type="body" sz="quarter" idx="16" hasCustomPrompt="1"/>
          </p:nvPr>
        </p:nvSpPr>
        <p:spPr>
          <a:xfrm>
            <a:off x="9146053" y="1901307"/>
            <a:ext cx="2248937" cy="235898"/>
          </a:xfrm>
          <a:prstGeom prst="rect">
            <a:avLst/>
          </a:prstGeom>
        </p:spPr>
        <p:txBody>
          <a:bodyPr lIns="0" tIns="0" rIns="0" bIns="0" anchor="b">
            <a:spAutoFit/>
          </a:bodyPr>
          <a:lstStyle>
            <a:lvl1pPr marL="0" indent="0" algn="l" defTabSz="914400" rtl="0" eaLnBrk="1" latinLnBrk="0" hangingPunct="1">
              <a:lnSpc>
                <a:spcPct val="120000"/>
              </a:lnSpc>
              <a:spcBef>
                <a:spcPct val="0"/>
              </a:spcBef>
              <a:spcAft>
                <a:spcPts val="100"/>
              </a:spcAft>
              <a:buClr>
                <a:schemeClr val="accent1"/>
              </a:buClr>
              <a:buNone/>
              <a:defRPr lang="en-US" sz="1400" b="0" i="0" kern="1200" cap="all" baseline="0" dirty="0">
                <a:solidFill>
                  <a:schemeClr val="bg1"/>
                </a:solidFill>
                <a:latin typeface="Oswald Medium" pitchFamily="2" charset="77"/>
                <a:ea typeface="+mj-ea"/>
                <a:cs typeface="+mj-cs"/>
              </a:defRPr>
            </a:lvl1pPr>
          </a:lstStyle>
          <a:p>
            <a:pPr lvl="0"/>
            <a:r>
              <a:rPr lang="en-US" dirty="0"/>
              <a:t>Click to edit Tag</a:t>
            </a:r>
          </a:p>
        </p:txBody>
      </p:sp>
      <p:grpSp>
        <p:nvGrpSpPr>
          <p:cNvPr id="11" name="Graphic 20">
            <a:extLst>
              <a:ext uri="{FF2B5EF4-FFF2-40B4-BE49-F238E27FC236}">
                <a16:creationId xmlns:a16="http://schemas.microsoft.com/office/drawing/2014/main" id="{EE5FA3F0-313C-8B45-800B-F9B113D0FFAE}"/>
              </a:ext>
            </a:extLst>
          </p:cNvPr>
          <p:cNvGrpSpPr/>
          <p:nvPr userDrawn="1"/>
        </p:nvGrpSpPr>
        <p:grpSpPr>
          <a:xfrm>
            <a:off x="10734518" y="296596"/>
            <a:ext cx="1064164" cy="338640"/>
            <a:chOff x="10734518" y="296596"/>
            <a:chExt cx="1064164" cy="338640"/>
          </a:xfrm>
        </p:grpSpPr>
        <p:sp>
          <p:nvSpPr>
            <p:cNvPr id="13" name="Freeform 12">
              <a:extLst>
                <a:ext uri="{FF2B5EF4-FFF2-40B4-BE49-F238E27FC236}">
                  <a16:creationId xmlns:a16="http://schemas.microsoft.com/office/drawing/2014/main" id="{419E00D8-DB68-654C-B939-A84F2E6E2CF2}"/>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40E0A37-D73D-3C47-943F-F774E380A6B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810AE0D5-ED01-7242-AF39-3F81C8BC19F1}"/>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120116AA-1BA3-7C47-A8C0-647D78946A9B}"/>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618F8D1B-0C86-6C47-97F1-584512394155}"/>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FC42A8F-EB08-644C-93FE-83B43CDC9D19}"/>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2C49F18D-0316-3244-98A9-14ED612A4023}"/>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DE84BE7-0C69-0649-95DE-DD09080BE4E6}"/>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1318CD91-831D-1346-9CBF-9CA34E09ED76}"/>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9735286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column w/ circle images">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7" name="Rectangle: Rounded Corners 54">
            <a:extLst>
              <a:ext uri="{FF2B5EF4-FFF2-40B4-BE49-F238E27FC236}">
                <a16:creationId xmlns:a16="http://schemas.microsoft.com/office/drawing/2014/main" id="{7F155119-4B16-44A2-A124-3D5E6B4C825C}"/>
              </a:ext>
            </a:extLst>
          </p:cNvPr>
          <p:cNvSpPr/>
          <p:nvPr userDrawn="1"/>
        </p:nvSpPr>
        <p:spPr>
          <a:xfrm>
            <a:off x="901338" y="1615913"/>
            <a:ext cx="2396382" cy="4420129"/>
          </a:xfrm>
          <a:prstGeom prst="roundRect">
            <a:avLst>
              <a:gd name="adj" fmla="val 2581"/>
            </a:avLst>
          </a:prstGeom>
          <a:gradFill>
            <a:gsLst>
              <a:gs pos="20000">
                <a:srgbClr val="013780"/>
              </a:gs>
              <a:gs pos="100000">
                <a:srgbClr val="00143C"/>
              </a:gs>
            </a:gsLst>
            <a:lin ang="5400000" scaled="0"/>
          </a:gradFill>
          <a:ln w="25400">
            <a:solidFill>
              <a:srgbClr val="00B0F0"/>
            </a:solid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algn="ctr">
              <a:lnSpc>
                <a:spcPct val="130000"/>
              </a:lnSpc>
              <a:spcBef>
                <a:spcPts val="600"/>
              </a:spcBef>
            </a:pPr>
            <a:endParaRPr lang="en-US" sz="1100" b="0" i="0" dirty="0">
              <a:solidFill>
                <a:schemeClr val="tx2"/>
              </a:solidFill>
              <a:latin typeface="Raleway" panose="020B0003030101060003" pitchFamily="34" charset="0"/>
            </a:endParaRPr>
          </a:p>
        </p:txBody>
      </p:sp>
      <p:sp>
        <p:nvSpPr>
          <p:cNvPr id="35" name="Picture Placeholder 3">
            <a:extLst>
              <a:ext uri="{FF2B5EF4-FFF2-40B4-BE49-F238E27FC236}">
                <a16:creationId xmlns:a16="http://schemas.microsoft.com/office/drawing/2014/main" id="{AF7435AD-498B-45D3-B3B6-38F1278A02F8}"/>
              </a:ext>
            </a:extLst>
          </p:cNvPr>
          <p:cNvSpPr>
            <a:spLocks noGrp="1" noChangeAspect="1"/>
          </p:cNvSpPr>
          <p:nvPr>
            <p:ph type="pic" sz="quarter" idx="10"/>
          </p:nvPr>
        </p:nvSpPr>
        <p:spPr>
          <a:xfrm>
            <a:off x="1498329" y="1848789"/>
            <a:ext cx="1202400" cy="1202400"/>
          </a:xfrm>
          <a:prstGeom prst="ellipse">
            <a:avLst/>
          </a:prstGeom>
          <a:noFill/>
          <a:ln w="0">
            <a:solidFill>
              <a:schemeClr val="bg1"/>
            </a:solidFill>
          </a:ln>
          <a:effectLst>
            <a:outerShdw blurRad="228600" dist="152400" dir="7200000" algn="tl" rotWithShape="0">
              <a:prstClr val="black">
                <a:alpha val="40000"/>
              </a:prstClr>
            </a:outerShdw>
          </a:effectLst>
        </p:spPr>
        <p:txBody>
          <a:bodyPr anchor="ctr" anchorCtr="0">
            <a:noAutofit/>
          </a:bodyPr>
          <a:lstStyle>
            <a:lvl1pPr marL="0" indent="0" algn="ctr">
              <a:buNone/>
              <a:defRPr sz="1400" b="0" i="0">
                <a:solidFill>
                  <a:schemeClr val="bg1"/>
                </a:solidFill>
                <a:latin typeface="Raleway" panose="020B0003030101060003" pitchFamily="34" charset="0"/>
              </a:defRPr>
            </a:lvl1pPr>
          </a:lstStyle>
          <a:p>
            <a:endParaRPr lang="en-US" dirty="0"/>
          </a:p>
        </p:txBody>
      </p:sp>
      <p:sp>
        <p:nvSpPr>
          <p:cNvPr id="12" name="Text Placeholder 11">
            <a:extLst>
              <a:ext uri="{FF2B5EF4-FFF2-40B4-BE49-F238E27FC236}">
                <a16:creationId xmlns:a16="http://schemas.microsoft.com/office/drawing/2014/main" id="{C4E9E677-323F-41A4-90E8-4FF6DE30B538}"/>
              </a:ext>
            </a:extLst>
          </p:cNvPr>
          <p:cNvSpPr>
            <a:spLocks noGrp="1"/>
          </p:cNvSpPr>
          <p:nvPr>
            <p:ph type="body" sz="quarter" idx="11" hasCustomPrompt="1"/>
          </p:nvPr>
        </p:nvSpPr>
        <p:spPr>
          <a:xfrm>
            <a:off x="1071429" y="3270165"/>
            <a:ext cx="2056200" cy="276999"/>
          </a:xfrm>
          <a:prstGeom prst="rect">
            <a:avLst/>
          </a:prstGeom>
        </p:spPr>
        <p:txBody>
          <a:bodyPr lIns="0" tIns="0" rIns="0" bIns="0">
            <a:spAutoFit/>
          </a:bodyPr>
          <a:lstStyle>
            <a:lvl1pPr marL="0" indent="0" algn="ctr">
              <a:lnSpc>
                <a:spcPct val="100000"/>
              </a:lnSpc>
              <a:spcAft>
                <a:spcPts val="100"/>
              </a:spcAft>
              <a:buNone/>
              <a:defRPr kumimoji="0" lang="en-US" sz="1800" b="1" i="0" u="none" strike="noStrike" kern="1200" cap="none" spc="0" normalizeH="0" baseline="0" dirty="0" smtClean="0">
                <a:ln>
                  <a:noFill/>
                </a:ln>
                <a:solidFill>
                  <a:schemeClr val="bg1"/>
                </a:solidFill>
                <a:effectLst/>
                <a:uLnTx/>
                <a:uFillTx/>
                <a:latin typeface="Raleway" panose="020B0003030101060003" pitchFamily="34" charset="0"/>
                <a:ea typeface="Roboto Slab" pitchFamily="2" charset="0"/>
                <a:cs typeface="+mn-cs"/>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Text</a:t>
            </a:r>
          </a:p>
        </p:txBody>
      </p:sp>
      <p:sp>
        <p:nvSpPr>
          <p:cNvPr id="37" name="Text Placeholder 11">
            <a:extLst>
              <a:ext uri="{FF2B5EF4-FFF2-40B4-BE49-F238E27FC236}">
                <a16:creationId xmlns:a16="http://schemas.microsoft.com/office/drawing/2014/main" id="{CDD05B8F-3C32-4BCE-B579-75A9C1A55B90}"/>
              </a:ext>
            </a:extLst>
          </p:cNvPr>
          <p:cNvSpPr>
            <a:spLocks noGrp="1"/>
          </p:cNvSpPr>
          <p:nvPr>
            <p:ph type="body" sz="quarter" idx="12" hasCustomPrompt="1"/>
          </p:nvPr>
        </p:nvSpPr>
        <p:spPr>
          <a:xfrm>
            <a:off x="1071429" y="4028161"/>
            <a:ext cx="2056200" cy="189154"/>
          </a:xfrm>
          <a:prstGeom prst="rect">
            <a:avLst/>
          </a:prstGeom>
        </p:spPr>
        <p:txBody>
          <a:bodyPr lIns="0" tIns="0" rIns="0" bIns="0">
            <a:spAutoFit/>
          </a:bodyPr>
          <a:lstStyle>
            <a:lvl1pPr marL="0" indent="0" algn="ctr">
              <a:lnSpc>
                <a:spcPct val="120000"/>
              </a:lnSpc>
              <a:spcAft>
                <a:spcPts val="600"/>
              </a:spcAft>
              <a:buNone/>
              <a:defRPr kumimoji="0" lang="en-US" sz="1200" b="0" i="0" u="none" strike="noStrike" kern="1200" cap="none" spc="0" normalizeH="0" baseline="0" dirty="0" smtClean="0">
                <a:ln>
                  <a:noFill/>
                </a:ln>
                <a:solidFill>
                  <a:schemeClr val="bg1"/>
                </a:solidFill>
                <a:effectLst/>
                <a:uLnTx/>
                <a:uFillTx/>
                <a:latin typeface="Raleway" panose="020B0003030101060003" pitchFamily="34" charset="0"/>
                <a:ea typeface="Roboto Slab Light" pitchFamily="2" charset="0"/>
                <a:cs typeface="Georgi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110000"/>
              </a:lnSpc>
              <a:spcBef>
                <a:spcPts val="0"/>
              </a:spcBef>
              <a:spcAft>
                <a:spcPts val="0"/>
              </a:spcAft>
              <a:buClr>
                <a:prstClr val="black"/>
              </a:buClr>
              <a:buSzPts val="1100"/>
              <a:buFontTx/>
              <a:buNone/>
              <a:tabLst/>
              <a:defRPr/>
            </a:pPr>
            <a:r>
              <a:rPr lang="en-US" dirty="0"/>
              <a:t>Text</a:t>
            </a:r>
          </a:p>
        </p:txBody>
      </p:sp>
      <p:sp>
        <p:nvSpPr>
          <p:cNvPr id="38" name="Rectangle: Rounded Corners 54">
            <a:extLst>
              <a:ext uri="{FF2B5EF4-FFF2-40B4-BE49-F238E27FC236}">
                <a16:creationId xmlns:a16="http://schemas.microsoft.com/office/drawing/2014/main" id="{4CAFC04B-1778-4828-AC66-974CDCE39893}"/>
              </a:ext>
            </a:extLst>
          </p:cNvPr>
          <p:cNvSpPr/>
          <p:nvPr userDrawn="1"/>
        </p:nvSpPr>
        <p:spPr>
          <a:xfrm>
            <a:off x="3565652" y="1615913"/>
            <a:ext cx="2396382" cy="4420129"/>
          </a:xfrm>
          <a:prstGeom prst="roundRect">
            <a:avLst>
              <a:gd name="adj" fmla="val 2581"/>
            </a:avLst>
          </a:prstGeom>
          <a:gradFill>
            <a:gsLst>
              <a:gs pos="20000">
                <a:srgbClr val="013780"/>
              </a:gs>
              <a:gs pos="100000">
                <a:srgbClr val="00143C"/>
              </a:gs>
            </a:gsLst>
            <a:lin ang="5400000" scaled="0"/>
          </a:gradFill>
          <a:ln w="25400">
            <a:solidFill>
              <a:srgbClr val="FF00D0"/>
            </a:solid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lvl="0" algn="ctr">
              <a:lnSpc>
                <a:spcPct val="130000"/>
              </a:lnSpc>
              <a:spcBef>
                <a:spcPts val="600"/>
              </a:spcBef>
            </a:pPr>
            <a:endParaRPr lang="en-US" sz="1100" b="0" i="0" dirty="0">
              <a:solidFill>
                <a:schemeClr val="tx2"/>
              </a:solidFill>
              <a:latin typeface="Raleway" panose="020B0003030101060003" pitchFamily="34" charset="0"/>
            </a:endParaRPr>
          </a:p>
        </p:txBody>
      </p:sp>
      <p:sp>
        <p:nvSpPr>
          <p:cNvPr id="39" name="Picture Placeholder 3">
            <a:extLst>
              <a:ext uri="{FF2B5EF4-FFF2-40B4-BE49-F238E27FC236}">
                <a16:creationId xmlns:a16="http://schemas.microsoft.com/office/drawing/2014/main" id="{57DBAC41-36B7-42B1-BCD3-0B6D342166DD}"/>
              </a:ext>
            </a:extLst>
          </p:cNvPr>
          <p:cNvSpPr>
            <a:spLocks noGrp="1" noChangeAspect="1"/>
          </p:cNvSpPr>
          <p:nvPr>
            <p:ph type="pic" sz="quarter" idx="13"/>
          </p:nvPr>
        </p:nvSpPr>
        <p:spPr>
          <a:xfrm>
            <a:off x="4162643" y="1848789"/>
            <a:ext cx="1202400" cy="1202400"/>
          </a:xfrm>
          <a:prstGeom prst="ellipse">
            <a:avLst/>
          </a:prstGeom>
          <a:noFill/>
          <a:ln w="0">
            <a:solidFill>
              <a:schemeClr val="bg1"/>
            </a:solidFill>
          </a:ln>
          <a:effectLst>
            <a:outerShdw blurRad="228600" dist="152400" dir="7200000" algn="tl" rotWithShape="0">
              <a:prstClr val="black">
                <a:alpha val="40000"/>
              </a:prstClr>
            </a:outerShdw>
          </a:effectLst>
        </p:spPr>
        <p:txBody>
          <a:bodyPr anchor="ctr" anchorCtr="0">
            <a:noAutofit/>
          </a:bodyPr>
          <a:lstStyle>
            <a:lvl1pPr marL="0" indent="0" algn="ctr">
              <a:buNone/>
              <a:defRPr sz="1400" b="0" i="0">
                <a:solidFill>
                  <a:schemeClr val="bg1"/>
                </a:solidFill>
                <a:latin typeface="Raleway" panose="020B0003030101060003" pitchFamily="34" charset="0"/>
              </a:defRPr>
            </a:lvl1pPr>
          </a:lstStyle>
          <a:p>
            <a:endParaRPr lang="en-US" dirty="0"/>
          </a:p>
        </p:txBody>
      </p:sp>
      <p:sp>
        <p:nvSpPr>
          <p:cNvPr id="40" name="Text Placeholder 11">
            <a:extLst>
              <a:ext uri="{FF2B5EF4-FFF2-40B4-BE49-F238E27FC236}">
                <a16:creationId xmlns:a16="http://schemas.microsoft.com/office/drawing/2014/main" id="{4949964B-C873-4B7E-AC73-0BA65EDF1EFE}"/>
              </a:ext>
            </a:extLst>
          </p:cNvPr>
          <p:cNvSpPr>
            <a:spLocks noGrp="1"/>
          </p:cNvSpPr>
          <p:nvPr>
            <p:ph type="body" sz="quarter" idx="14" hasCustomPrompt="1"/>
          </p:nvPr>
        </p:nvSpPr>
        <p:spPr>
          <a:xfrm>
            <a:off x="3735743" y="3270165"/>
            <a:ext cx="2056200" cy="276999"/>
          </a:xfrm>
          <a:prstGeom prst="rect">
            <a:avLst/>
          </a:prstGeom>
        </p:spPr>
        <p:txBody>
          <a:bodyPr lIns="0" tIns="0" rIns="0" bIns="0">
            <a:spAutoFit/>
          </a:bodyPr>
          <a:lstStyle>
            <a:lvl1pPr marL="0" indent="0" algn="ctr">
              <a:lnSpc>
                <a:spcPct val="100000"/>
              </a:lnSpc>
              <a:spcAft>
                <a:spcPts val="100"/>
              </a:spcAft>
              <a:buNone/>
              <a:defRPr kumimoji="0" lang="en-US" sz="1800" b="1" i="0" u="none" strike="noStrike" kern="1200" cap="none" spc="0" normalizeH="0" baseline="0" dirty="0" smtClean="0">
                <a:ln>
                  <a:noFill/>
                </a:ln>
                <a:solidFill>
                  <a:schemeClr val="bg1"/>
                </a:solidFill>
                <a:effectLst/>
                <a:uLnTx/>
                <a:uFillTx/>
                <a:latin typeface="Raleway" panose="020B0003030101060003" pitchFamily="34" charset="0"/>
                <a:ea typeface="Roboto Slab" pitchFamily="2" charset="0"/>
                <a:cs typeface="+mn-cs"/>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Text</a:t>
            </a:r>
          </a:p>
        </p:txBody>
      </p:sp>
      <p:sp>
        <p:nvSpPr>
          <p:cNvPr id="41" name="Text Placeholder 11">
            <a:extLst>
              <a:ext uri="{FF2B5EF4-FFF2-40B4-BE49-F238E27FC236}">
                <a16:creationId xmlns:a16="http://schemas.microsoft.com/office/drawing/2014/main" id="{BCB6C076-4F2C-4DA4-BADB-067229972ED7}"/>
              </a:ext>
            </a:extLst>
          </p:cNvPr>
          <p:cNvSpPr>
            <a:spLocks noGrp="1"/>
          </p:cNvSpPr>
          <p:nvPr>
            <p:ph type="body" sz="quarter" idx="15" hasCustomPrompt="1"/>
          </p:nvPr>
        </p:nvSpPr>
        <p:spPr>
          <a:xfrm>
            <a:off x="3735743" y="4028161"/>
            <a:ext cx="2056200" cy="189154"/>
          </a:xfrm>
          <a:prstGeom prst="rect">
            <a:avLst/>
          </a:prstGeom>
        </p:spPr>
        <p:txBody>
          <a:bodyPr lIns="0" tIns="0" rIns="0" bIns="0">
            <a:spAutoFit/>
          </a:bodyPr>
          <a:lstStyle>
            <a:lvl1pPr marL="0" indent="0" algn="ctr">
              <a:lnSpc>
                <a:spcPct val="120000"/>
              </a:lnSpc>
              <a:spcAft>
                <a:spcPts val="600"/>
              </a:spcAft>
              <a:buNone/>
              <a:defRPr kumimoji="0" lang="en-US" sz="1200" b="0" i="0" u="none" strike="noStrike" kern="1200" cap="none" spc="0" normalizeH="0" baseline="0" dirty="0" smtClean="0">
                <a:ln>
                  <a:noFill/>
                </a:ln>
                <a:solidFill>
                  <a:schemeClr val="bg1"/>
                </a:solidFill>
                <a:effectLst/>
                <a:uLnTx/>
                <a:uFillTx/>
                <a:latin typeface="Raleway" panose="020B0003030101060003" pitchFamily="34" charset="0"/>
                <a:ea typeface="Roboto Slab Light" pitchFamily="2" charset="0"/>
                <a:cs typeface="Georgi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110000"/>
              </a:lnSpc>
              <a:spcBef>
                <a:spcPts val="0"/>
              </a:spcBef>
              <a:spcAft>
                <a:spcPts val="0"/>
              </a:spcAft>
              <a:buClr>
                <a:prstClr val="black"/>
              </a:buClr>
              <a:buSzPts val="1100"/>
              <a:buFontTx/>
              <a:buNone/>
              <a:tabLst/>
              <a:defRPr/>
            </a:pPr>
            <a:r>
              <a:rPr lang="en-US" dirty="0"/>
              <a:t>Text</a:t>
            </a:r>
          </a:p>
        </p:txBody>
      </p:sp>
      <p:sp>
        <p:nvSpPr>
          <p:cNvPr id="42" name="Rectangle: Rounded Corners 54">
            <a:extLst>
              <a:ext uri="{FF2B5EF4-FFF2-40B4-BE49-F238E27FC236}">
                <a16:creationId xmlns:a16="http://schemas.microsoft.com/office/drawing/2014/main" id="{827C44FD-214C-4DB6-A0F3-9BF99FA4C9E2}"/>
              </a:ext>
            </a:extLst>
          </p:cNvPr>
          <p:cNvSpPr/>
          <p:nvPr userDrawn="1"/>
        </p:nvSpPr>
        <p:spPr>
          <a:xfrm>
            <a:off x="6229966" y="1615913"/>
            <a:ext cx="2396382" cy="4420129"/>
          </a:xfrm>
          <a:prstGeom prst="roundRect">
            <a:avLst>
              <a:gd name="adj" fmla="val 2581"/>
            </a:avLst>
          </a:prstGeom>
          <a:gradFill>
            <a:gsLst>
              <a:gs pos="20000">
                <a:srgbClr val="013780"/>
              </a:gs>
              <a:gs pos="100000">
                <a:srgbClr val="00143C"/>
              </a:gs>
            </a:gsLst>
            <a:lin ang="5400000" scaled="0"/>
          </a:gradFill>
          <a:ln w="25400">
            <a:solidFill>
              <a:srgbClr val="429D69"/>
            </a:solid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lvl="0" algn="ctr">
              <a:lnSpc>
                <a:spcPct val="130000"/>
              </a:lnSpc>
              <a:spcBef>
                <a:spcPts val="600"/>
              </a:spcBef>
            </a:pPr>
            <a:endParaRPr lang="en-US" sz="1100" b="0" i="0" dirty="0">
              <a:solidFill>
                <a:schemeClr val="tx2"/>
              </a:solidFill>
              <a:latin typeface="Raleway" panose="020B0003030101060003" pitchFamily="34" charset="0"/>
            </a:endParaRPr>
          </a:p>
        </p:txBody>
      </p:sp>
      <p:sp>
        <p:nvSpPr>
          <p:cNvPr id="43" name="Picture Placeholder 3">
            <a:extLst>
              <a:ext uri="{FF2B5EF4-FFF2-40B4-BE49-F238E27FC236}">
                <a16:creationId xmlns:a16="http://schemas.microsoft.com/office/drawing/2014/main" id="{A21AA230-F4F8-4E34-8919-82FF1243F0DC}"/>
              </a:ext>
            </a:extLst>
          </p:cNvPr>
          <p:cNvSpPr>
            <a:spLocks noGrp="1" noChangeAspect="1"/>
          </p:cNvSpPr>
          <p:nvPr>
            <p:ph type="pic" sz="quarter" idx="16"/>
          </p:nvPr>
        </p:nvSpPr>
        <p:spPr>
          <a:xfrm>
            <a:off x="6826957" y="1848789"/>
            <a:ext cx="1202400" cy="1202400"/>
          </a:xfrm>
          <a:prstGeom prst="ellipse">
            <a:avLst/>
          </a:prstGeom>
          <a:noFill/>
          <a:ln w="0">
            <a:solidFill>
              <a:schemeClr val="bg1"/>
            </a:solidFill>
          </a:ln>
          <a:effectLst>
            <a:outerShdw blurRad="228600" dist="152400" dir="7200000" algn="tl" rotWithShape="0">
              <a:prstClr val="black">
                <a:alpha val="40000"/>
              </a:prstClr>
            </a:outerShdw>
          </a:effectLst>
        </p:spPr>
        <p:txBody>
          <a:bodyPr anchor="ctr" anchorCtr="0">
            <a:noAutofit/>
          </a:bodyPr>
          <a:lstStyle>
            <a:lvl1pPr marL="0" indent="0" algn="ctr">
              <a:buNone/>
              <a:defRPr sz="1400" b="0" i="0">
                <a:solidFill>
                  <a:schemeClr val="bg1"/>
                </a:solidFill>
                <a:latin typeface="Raleway" panose="020B0003030101060003" pitchFamily="34" charset="0"/>
              </a:defRPr>
            </a:lvl1pPr>
          </a:lstStyle>
          <a:p>
            <a:endParaRPr lang="en-US" dirty="0"/>
          </a:p>
        </p:txBody>
      </p:sp>
      <p:sp>
        <p:nvSpPr>
          <p:cNvPr id="44" name="Text Placeholder 11">
            <a:extLst>
              <a:ext uri="{FF2B5EF4-FFF2-40B4-BE49-F238E27FC236}">
                <a16:creationId xmlns:a16="http://schemas.microsoft.com/office/drawing/2014/main" id="{42D2F472-B47F-4241-A537-2D90AFD03119}"/>
              </a:ext>
            </a:extLst>
          </p:cNvPr>
          <p:cNvSpPr>
            <a:spLocks noGrp="1"/>
          </p:cNvSpPr>
          <p:nvPr>
            <p:ph type="body" sz="quarter" idx="17" hasCustomPrompt="1"/>
          </p:nvPr>
        </p:nvSpPr>
        <p:spPr>
          <a:xfrm>
            <a:off x="6400057" y="3270165"/>
            <a:ext cx="2056200" cy="276999"/>
          </a:xfrm>
          <a:prstGeom prst="rect">
            <a:avLst/>
          </a:prstGeom>
        </p:spPr>
        <p:txBody>
          <a:bodyPr lIns="0" tIns="0" rIns="0" bIns="0">
            <a:spAutoFit/>
          </a:bodyPr>
          <a:lstStyle>
            <a:lvl1pPr marL="0" indent="0" algn="ctr">
              <a:lnSpc>
                <a:spcPct val="100000"/>
              </a:lnSpc>
              <a:spcAft>
                <a:spcPts val="100"/>
              </a:spcAft>
              <a:buNone/>
              <a:defRPr kumimoji="0" lang="en-US" sz="1800" b="1" i="0" u="none" strike="noStrike" kern="1200" cap="none" spc="0" normalizeH="0" baseline="0" dirty="0" smtClean="0">
                <a:ln>
                  <a:noFill/>
                </a:ln>
                <a:solidFill>
                  <a:schemeClr val="bg1"/>
                </a:solidFill>
                <a:effectLst/>
                <a:uLnTx/>
                <a:uFillTx/>
                <a:latin typeface="Raleway" panose="020B0003030101060003" pitchFamily="34" charset="0"/>
                <a:ea typeface="Roboto Slab" pitchFamily="2" charset="0"/>
                <a:cs typeface="+mn-cs"/>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Text</a:t>
            </a:r>
          </a:p>
        </p:txBody>
      </p:sp>
      <p:sp>
        <p:nvSpPr>
          <p:cNvPr id="45" name="Text Placeholder 11">
            <a:extLst>
              <a:ext uri="{FF2B5EF4-FFF2-40B4-BE49-F238E27FC236}">
                <a16:creationId xmlns:a16="http://schemas.microsoft.com/office/drawing/2014/main" id="{501379A8-0471-4405-863A-1F5E8B0A04FB}"/>
              </a:ext>
            </a:extLst>
          </p:cNvPr>
          <p:cNvSpPr>
            <a:spLocks noGrp="1"/>
          </p:cNvSpPr>
          <p:nvPr>
            <p:ph type="body" sz="quarter" idx="18" hasCustomPrompt="1"/>
          </p:nvPr>
        </p:nvSpPr>
        <p:spPr>
          <a:xfrm>
            <a:off x="6400057" y="4028161"/>
            <a:ext cx="2056200" cy="189154"/>
          </a:xfrm>
          <a:prstGeom prst="rect">
            <a:avLst/>
          </a:prstGeom>
        </p:spPr>
        <p:txBody>
          <a:bodyPr lIns="0" tIns="0" rIns="0" bIns="0">
            <a:spAutoFit/>
          </a:bodyPr>
          <a:lstStyle>
            <a:lvl1pPr marL="0" indent="0" algn="ctr">
              <a:lnSpc>
                <a:spcPct val="120000"/>
              </a:lnSpc>
              <a:spcAft>
                <a:spcPts val="600"/>
              </a:spcAft>
              <a:buNone/>
              <a:defRPr kumimoji="0" lang="en-US" sz="1200" b="0" i="0" u="none" strike="noStrike" kern="1200" cap="none" spc="0" normalizeH="0" baseline="0" dirty="0" smtClean="0">
                <a:ln>
                  <a:noFill/>
                </a:ln>
                <a:solidFill>
                  <a:schemeClr val="bg1"/>
                </a:solidFill>
                <a:effectLst/>
                <a:uLnTx/>
                <a:uFillTx/>
                <a:latin typeface="Raleway" panose="020B0003030101060003" pitchFamily="34" charset="0"/>
                <a:ea typeface="Roboto Slab Light" pitchFamily="2" charset="0"/>
                <a:cs typeface="Georgi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110000"/>
              </a:lnSpc>
              <a:spcBef>
                <a:spcPts val="0"/>
              </a:spcBef>
              <a:spcAft>
                <a:spcPts val="0"/>
              </a:spcAft>
              <a:buClr>
                <a:prstClr val="black"/>
              </a:buClr>
              <a:buSzPts val="1100"/>
              <a:buFontTx/>
              <a:buNone/>
              <a:tabLst/>
              <a:defRPr/>
            </a:pPr>
            <a:r>
              <a:rPr lang="en-US" dirty="0"/>
              <a:t>Text</a:t>
            </a:r>
          </a:p>
        </p:txBody>
      </p:sp>
      <p:sp>
        <p:nvSpPr>
          <p:cNvPr id="46" name="Rectangle: Rounded Corners 54">
            <a:extLst>
              <a:ext uri="{FF2B5EF4-FFF2-40B4-BE49-F238E27FC236}">
                <a16:creationId xmlns:a16="http://schemas.microsoft.com/office/drawing/2014/main" id="{7E7EE8D3-7216-486A-B8F9-6EA347C8F178}"/>
              </a:ext>
            </a:extLst>
          </p:cNvPr>
          <p:cNvSpPr/>
          <p:nvPr userDrawn="1"/>
        </p:nvSpPr>
        <p:spPr>
          <a:xfrm>
            <a:off x="8894280" y="1615913"/>
            <a:ext cx="2396382" cy="4420129"/>
          </a:xfrm>
          <a:prstGeom prst="roundRect">
            <a:avLst>
              <a:gd name="adj" fmla="val 2581"/>
            </a:avLst>
          </a:prstGeom>
          <a:gradFill>
            <a:gsLst>
              <a:gs pos="20000">
                <a:srgbClr val="013780"/>
              </a:gs>
              <a:gs pos="100000">
                <a:srgbClr val="00143C"/>
              </a:gs>
            </a:gsLst>
            <a:lin ang="5400000" scaled="0"/>
          </a:gradFill>
          <a:ln w="25400">
            <a:solidFill>
              <a:srgbClr val="00EAFF"/>
            </a:solidFill>
          </a:ln>
          <a:effectLst>
            <a:outerShdw blurRad="254000" dist="1270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365760" tIns="0" rIns="365760" bIns="548640" rtlCol="0" anchor="b" anchorCtr="0"/>
          <a:lstStyle/>
          <a:p>
            <a:pPr lvl="0" algn="ctr">
              <a:lnSpc>
                <a:spcPct val="130000"/>
              </a:lnSpc>
              <a:spcBef>
                <a:spcPts val="600"/>
              </a:spcBef>
            </a:pPr>
            <a:endParaRPr lang="en-US" sz="1100" b="0" i="0" dirty="0">
              <a:solidFill>
                <a:schemeClr val="tx2"/>
              </a:solidFill>
              <a:latin typeface="Raleway" panose="020B0003030101060003" pitchFamily="34" charset="0"/>
            </a:endParaRPr>
          </a:p>
        </p:txBody>
      </p:sp>
      <p:sp>
        <p:nvSpPr>
          <p:cNvPr id="47" name="Picture Placeholder 3">
            <a:extLst>
              <a:ext uri="{FF2B5EF4-FFF2-40B4-BE49-F238E27FC236}">
                <a16:creationId xmlns:a16="http://schemas.microsoft.com/office/drawing/2014/main" id="{CED960D3-5446-4093-B0A9-6CDAA07DF3BC}"/>
              </a:ext>
            </a:extLst>
          </p:cNvPr>
          <p:cNvSpPr>
            <a:spLocks noGrp="1" noChangeAspect="1"/>
          </p:cNvSpPr>
          <p:nvPr>
            <p:ph type="pic" sz="quarter" idx="19"/>
          </p:nvPr>
        </p:nvSpPr>
        <p:spPr>
          <a:xfrm>
            <a:off x="9491271" y="1848789"/>
            <a:ext cx="1202400" cy="1202400"/>
          </a:xfrm>
          <a:prstGeom prst="ellipse">
            <a:avLst/>
          </a:prstGeom>
          <a:noFill/>
          <a:ln w="0">
            <a:solidFill>
              <a:schemeClr val="bg1"/>
            </a:solidFill>
          </a:ln>
          <a:effectLst>
            <a:outerShdw blurRad="228600" dist="152400" dir="7200000" algn="tl" rotWithShape="0">
              <a:prstClr val="black">
                <a:alpha val="40000"/>
              </a:prstClr>
            </a:outerShdw>
          </a:effectLst>
        </p:spPr>
        <p:txBody>
          <a:bodyPr anchor="ctr" anchorCtr="0">
            <a:noAutofit/>
          </a:bodyPr>
          <a:lstStyle>
            <a:lvl1pPr marL="0" indent="0" algn="ctr">
              <a:buNone/>
              <a:defRPr sz="1400" b="0" i="0">
                <a:solidFill>
                  <a:schemeClr val="bg1"/>
                </a:solidFill>
                <a:latin typeface="Raleway" panose="020B0003030101060003" pitchFamily="34" charset="0"/>
              </a:defRPr>
            </a:lvl1pPr>
          </a:lstStyle>
          <a:p>
            <a:endParaRPr lang="en-US" dirty="0"/>
          </a:p>
        </p:txBody>
      </p:sp>
      <p:sp>
        <p:nvSpPr>
          <p:cNvPr id="48" name="Text Placeholder 11">
            <a:extLst>
              <a:ext uri="{FF2B5EF4-FFF2-40B4-BE49-F238E27FC236}">
                <a16:creationId xmlns:a16="http://schemas.microsoft.com/office/drawing/2014/main" id="{1BF4FB6B-CF70-46D6-84F8-967C9CC77CDF}"/>
              </a:ext>
            </a:extLst>
          </p:cNvPr>
          <p:cNvSpPr>
            <a:spLocks noGrp="1"/>
          </p:cNvSpPr>
          <p:nvPr>
            <p:ph type="body" sz="quarter" idx="20" hasCustomPrompt="1"/>
          </p:nvPr>
        </p:nvSpPr>
        <p:spPr>
          <a:xfrm>
            <a:off x="9064371" y="3270165"/>
            <a:ext cx="2056200" cy="276999"/>
          </a:xfrm>
          <a:prstGeom prst="rect">
            <a:avLst/>
          </a:prstGeom>
        </p:spPr>
        <p:txBody>
          <a:bodyPr lIns="0" tIns="0" rIns="0" bIns="0">
            <a:spAutoFit/>
          </a:bodyPr>
          <a:lstStyle>
            <a:lvl1pPr marL="0" indent="0" algn="ctr">
              <a:lnSpc>
                <a:spcPct val="100000"/>
              </a:lnSpc>
              <a:spcAft>
                <a:spcPts val="100"/>
              </a:spcAft>
              <a:buNone/>
              <a:defRPr kumimoji="0" lang="en-US" sz="1800" b="1" i="0" u="none" strike="noStrike" kern="1200" cap="none" spc="0" normalizeH="0" baseline="0" dirty="0" smtClean="0">
                <a:ln>
                  <a:noFill/>
                </a:ln>
                <a:solidFill>
                  <a:schemeClr val="bg1"/>
                </a:solidFill>
                <a:effectLst/>
                <a:uLnTx/>
                <a:uFillTx/>
                <a:latin typeface="Raleway" panose="020B0003030101060003" pitchFamily="34" charset="0"/>
                <a:ea typeface="Roboto Slab" pitchFamily="2" charset="0"/>
                <a:cs typeface="+mn-cs"/>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Text</a:t>
            </a:r>
          </a:p>
        </p:txBody>
      </p:sp>
      <p:sp>
        <p:nvSpPr>
          <p:cNvPr id="49" name="Text Placeholder 11">
            <a:extLst>
              <a:ext uri="{FF2B5EF4-FFF2-40B4-BE49-F238E27FC236}">
                <a16:creationId xmlns:a16="http://schemas.microsoft.com/office/drawing/2014/main" id="{11AA7216-FAF0-4A14-9209-09FF76B37526}"/>
              </a:ext>
            </a:extLst>
          </p:cNvPr>
          <p:cNvSpPr>
            <a:spLocks noGrp="1"/>
          </p:cNvSpPr>
          <p:nvPr>
            <p:ph type="body" sz="quarter" idx="21" hasCustomPrompt="1"/>
          </p:nvPr>
        </p:nvSpPr>
        <p:spPr>
          <a:xfrm>
            <a:off x="9064371" y="4028161"/>
            <a:ext cx="2056200" cy="189154"/>
          </a:xfrm>
          <a:prstGeom prst="rect">
            <a:avLst/>
          </a:prstGeom>
        </p:spPr>
        <p:txBody>
          <a:bodyPr lIns="0" tIns="0" rIns="0" bIns="0">
            <a:spAutoFit/>
          </a:bodyPr>
          <a:lstStyle>
            <a:lvl1pPr marL="0" indent="0" algn="ctr">
              <a:lnSpc>
                <a:spcPct val="120000"/>
              </a:lnSpc>
              <a:spcAft>
                <a:spcPts val="600"/>
              </a:spcAft>
              <a:buNone/>
              <a:defRPr kumimoji="0" lang="en-US" sz="1200" b="0" i="0" u="none" strike="noStrike" kern="1200" cap="none" spc="0" normalizeH="0" baseline="0" dirty="0" smtClean="0">
                <a:ln>
                  <a:noFill/>
                </a:ln>
                <a:solidFill>
                  <a:schemeClr val="bg1"/>
                </a:solidFill>
                <a:effectLst/>
                <a:uLnTx/>
                <a:uFillTx/>
                <a:latin typeface="Raleway" panose="020B0003030101060003" pitchFamily="34" charset="0"/>
                <a:ea typeface="Roboto Slab Light" pitchFamily="2" charset="0"/>
                <a:cs typeface="Georgi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110000"/>
              </a:lnSpc>
              <a:spcBef>
                <a:spcPts val="0"/>
              </a:spcBef>
              <a:spcAft>
                <a:spcPts val="0"/>
              </a:spcAft>
              <a:buClr>
                <a:prstClr val="black"/>
              </a:buClr>
              <a:buSzPts val="1100"/>
              <a:buFontTx/>
              <a:buNone/>
              <a:tabLst/>
              <a:defRPr/>
            </a:pPr>
            <a:r>
              <a:rPr lang="en-US" dirty="0"/>
              <a:t>Text</a:t>
            </a:r>
          </a:p>
        </p:txBody>
      </p:sp>
      <p:grpSp>
        <p:nvGrpSpPr>
          <p:cNvPr id="3" name="Graphic 20">
            <a:extLst>
              <a:ext uri="{FF2B5EF4-FFF2-40B4-BE49-F238E27FC236}">
                <a16:creationId xmlns:a16="http://schemas.microsoft.com/office/drawing/2014/main" id="{60514A71-A993-8A42-B2AC-109C67E1B1AE}"/>
              </a:ext>
            </a:extLst>
          </p:cNvPr>
          <p:cNvGrpSpPr/>
          <p:nvPr/>
        </p:nvGrpSpPr>
        <p:grpSpPr>
          <a:xfrm>
            <a:off x="10734518" y="296596"/>
            <a:ext cx="1064164" cy="338640"/>
            <a:chOff x="10734518" y="296596"/>
            <a:chExt cx="1064164" cy="338640"/>
          </a:xfrm>
        </p:grpSpPr>
        <p:sp>
          <p:nvSpPr>
            <p:cNvPr id="4" name="Freeform 3">
              <a:extLst>
                <a:ext uri="{FF2B5EF4-FFF2-40B4-BE49-F238E27FC236}">
                  <a16:creationId xmlns:a16="http://schemas.microsoft.com/office/drawing/2014/main" id="{E1A64C14-59D8-9F4B-AF28-CCF4549FBCBF}"/>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12D7324C-CB65-7340-B357-875231C2617F}"/>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62263074-00B4-3840-A6FA-18D4D5C57285}"/>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CD77EE6D-3AEF-5146-9D5D-89FE8F8CD940}"/>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D753734B-9FE9-9F45-985F-86E675172C74}"/>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3A78A3AD-DD93-6441-81FD-928CBF02C60C}"/>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97426271-CA84-FF44-A114-67A729B1F5B0}"/>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767595C-A231-794F-BE7C-14C135105F54}"/>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7AEB7FDD-0C49-3249-B136-51D164C4235D}"/>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26643182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column journey">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2227EDE9-6F9D-4B49-A230-F1873A19A29B}"/>
              </a:ext>
            </a:extLst>
          </p:cNvPr>
          <p:cNvSpPr>
            <a:spLocks noGrp="1"/>
          </p:cNvSpPr>
          <p:nvPr>
            <p:ph type="body" sz="quarter" idx="25" hasCustomPrompt="1"/>
          </p:nvPr>
        </p:nvSpPr>
        <p:spPr>
          <a:xfrm>
            <a:off x="383711" y="1650244"/>
            <a:ext cx="3087054"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1" name="Text Placeholder 9">
            <a:extLst>
              <a:ext uri="{FF2B5EF4-FFF2-40B4-BE49-F238E27FC236}">
                <a16:creationId xmlns:a16="http://schemas.microsoft.com/office/drawing/2014/main" id="{6869CF64-1B64-4FFF-BF7E-3D7009F879F5}"/>
              </a:ext>
            </a:extLst>
          </p:cNvPr>
          <p:cNvSpPr>
            <a:spLocks noGrp="1"/>
          </p:cNvSpPr>
          <p:nvPr>
            <p:ph type="body" sz="quarter" idx="26" hasCustomPrompt="1"/>
          </p:nvPr>
        </p:nvSpPr>
        <p:spPr>
          <a:xfrm>
            <a:off x="3226993" y="1650244"/>
            <a:ext cx="3087054"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2" name="Text Placeholder 9">
            <a:extLst>
              <a:ext uri="{FF2B5EF4-FFF2-40B4-BE49-F238E27FC236}">
                <a16:creationId xmlns:a16="http://schemas.microsoft.com/office/drawing/2014/main" id="{D8D1E9F4-9574-4E7C-9339-199B24ACF83E}"/>
              </a:ext>
            </a:extLst>
          </p:cNvPr>
          <p:cNvSpPr>
            <a:spLocks noGrp="1"/>
          </p:cNvSpPr>
          <p:nvPr>
            <p:ph type="body" sz="quarter" idx="27" hasCustomPrompt="1"/>
          </p:nvPr>
        </p:nvSpPr>
        <p:spPr>
          <a:xfrm>
            <a:off x="6070275" y="1650244"/>
            <a:ext cx="3087054"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3" name="Text Placeholder 9">
            <a:extLst>
              <a:ext uri="{FF2B5EF4-FFF2-40B4-BE49-F238E27FC236}">
                <a16:creationId xmlns:a16="http://schemas.microsoft.com/office/drawing/2014/main" id="{B1FB57DB-8CBC-4E8F-A930-B6EFE9436387}"/>
              </a:ext>
            </a:extLst>
          </p:cNvPr>
          <p:cNvSpPr>
            <a:spLocks noGrp="1"/>
          </p:cNvSpPr>
          <p:nvPr>
            <p:ph type="body" sz="quarter" idx="28" hasCustomPrompt="1"/>
          </p:nvPr>
        </p:nvSpPr>
        <p:spPr>
          <a:xfrm>
            <a:off x="8913557" y="1650244"/>
            <a:ext cx="3087054"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5" name="Content Placeholder 4">
            <a:extLst>
              <a:ext uri="{FF2B5EF4-FFF2-40B4-BE49-F238E27FC236}">
                <a16:creationId xmlns:a16="http://schemas.microsoft.com/office/drawing/2014/main" id="{49A898BA-E9C9-0044-A5D9-C0B6909439D0}"/>
              </a:ext>
            </a:extLst>
          </p:cNvPr>
          <p:cNvSpPr>
            <a:spLocks noGrp="1"/>
          </p:cNvSpPr>
          <p:nvPr>
            <p:ph sz="quarter" idx="29" hasCustomPrompt="1"/>
          </p:nvPr>
        </p:nvSpPr>
        <p:spPr>
          <a:xfrm>
            <a:off x="610737" y="2352675"/>
            <a:ext cx="2574354"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5" name="Content Placeholder 4">
            <a:extLst>
              <a:ext uri="{FF2B5EF4-FFF2-40B4-BE49-F238E27FC236}">
                <a16:creationId xmlns:a16="http://schemas.microsoft.com/office/drawing/2014/main" id="{26E63EB5-38E0-4249-A231-D07E23A27129}"/>
              </a:ext>
            </a:extLst>
          </p:cNvPr>
          <p:cNvSpPr>
            <a:spLocks noGrp="1"/>
          </p:cNvSpPr>
          <p:nvPr>
            <p:ph sz="quarter" idx="30" hasCustomPrompt="1"/>
          </p:nvPr>
        </p:nvSpPr>
        <p:spPr>
          <a:xfrm>
            <a:off x="3459601" y="2352675"/>
            <a:ext cx="2574354"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6" name="Content Placeholder 4">
            <a:extLst>
              <a:ext uri="{FF2B5EF4-FFF2-40B4-BE49-F238E27FC236}">
                <a16:creationId xmlns:a16="http://schemas.microsoft.com/office/drawing/2014/main" id="{DB638128-E1C5-2E42-A308-E041FB4CDCD9}"/>
              </a:ext>
            </a:extLst>
          </p:cNvPr>
          <p:cNvSpPr>
            <a:spLocks noGrp="1"/>
          </p:cNvSpPr>
          <p:nvPr>
            <p:ph sz="quarter" idx="31" hasCustomPrompt="1"/>
          </p:nvPr>
        </p:nvSpPr>
        <p:spPr>
          <a:xfrm>
            <a:off x="6308465" y="2352675"/>
            <a:ext cx="2574354"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7" name="Content Placeholder 4">
            <a:extLst>
              <a:ext uri="{FF2B5EF4-FFF2-40B4-BE49-F238E27FC236}">
                <a16:creationId xmlns:a16="http://schemas.microsoft.com/office/drawing/2014/main" id="{7329C30A-720E-EC43-82A2-BD841AB353EA}"/>
              </a:ext>
            </a:extLst>
          </p:cNvPr>
          <p:cNvSpPr>
            <a:spLocks noGrp="1"/>
          </p:cNvSpPr>
          <p:nvPr>
            <p:ph sz="quarter" idx="32" hasCustomPrompt="1"/>
          </p:nvPr>
        </p:nvSpPr>
        <p:spPr>
          <a:xfrm>
            <a:off x="9157329" y="2352675"/>
            <a:ext cx="2574354"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grpSp>
        <p:nvGrpSpPr>
          <p:cNvPr id="14" name="Graphic 7">
            <a:extLst>
              <a:ext uri="{FF2B5EF4-FFF2-40B4-BE49-F238E27FC236}">
                <a16:creationId xmlns:a16="http://schemas.microsoft.com/office/drawing/2014/main" id="{C49FCDFE-49A7-144A-B291-1860B019BD34}"/>
              </a:ext>
            </a:extLst>
          </p:cNvPr>
          <p:cNvGrpSpPr/>
          <p:nvPr userDrawn="1"/>
        </p:nvGrpSpPr>
        <p:grpSpPr>
          <a:xfrm>
            <a:off x="10734518" y="296596"/>
            <a:ext cx="1064164" cy="338640"/>
            <a:chOff x="10734518" y="296596"/>
            <a:chExt cx="1064164" cy="338640"/>
          </a:xfrm>
          <a:solidFill>
            <a:srgbClr val="9798A5">
              <a:alpha val="60000"/>
            </a:srgbClr>
          </a:solidFill>
        </p:grpSpPr>
        <p:sp>
          <p:nvSpPr>
            <p:cNvPr id="18" name="Freeform 17">
              <a:extLst>
                <a:ext uri="{FF2B5EF4-FFF2-40B4-BE49-F238E27FC236}">
                  <a16:creationId xmlns:a16="http://schemas.microsoft.com/office/drawing/2014/main" id="{EBF4D846-E8C5-9A45-B868-2B0E9919C9C3}"/>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86F169A-A96E-F944-838B-314097DB68E2}"/>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FE57097-768C-7C41-B082-BB76579CAEC8}"/>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3BC8B70E-CD4F-E544-B430-175EFCC15A9A}"/>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9F4AF3BF-1298-E14E-84D7-03A7D0FCC51F}"/>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096D6234-4C32-4B42-B8B9-070442F23514}"/>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AA56DB98-8A75-354F-A26C-1DB74B083ACB}"/>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2EB649D9-6045-2340-A9C1-3FA5A0F3C648}"/>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50A3AE90-891A-5648-A7CE-18B0A886D7BE}"/>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1159034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column journey">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10149840"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2227EDE9-6F9D-4B49-A230-F1873A19A29B}"/>
              </a:ext>
            </a:extLst>
          </p:cNvPr>
          <p:cNvSpPr>
            <a:spLocks noGrp="1"/>
          </p:cNvSpPr>
          <p:nvPr>
            <p:ph type="body" sz="quarter" idx="25" hasCustomPrompt="1"/>
          </p:nvPr>
        </p:nvSpPr>
        <p:spPr>
          <a:xfrm>
            <a:off x="207263" y="1650244"/>
            <a:ext cx="2551285"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1" name="Text Placeholder 9">
            <a:extLst>
              <a:ext uri="{FF2B5EF4-FFF2-40B4-BE49-F238E27FC236}">
                <a16:creationId xmlns:a16="http://schemas.microsoft.com/office/drawing/2014/main" id="{6869CF64-1B64-4FFF-BF7E-3D7009F879F5}"/>
              </a:ext>
            </a:extLst>
          </p:cNvPr>
          <p:cNvSpPr>
            <a:spLocks noGrp="1"/>
          </p:cNvSpPr>
          <p:nvPr>
            <p:ph type="body" sz="quarter" idx="26" hasCustomPrompt="1"/>
          </p:nvPr>
        </p:nvSpPr>
        <p:spPr>
          <a:xfrm>
            <a:off x="2526289" y="1650244"/>
            <a:ext cx="2551285"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2" name="Text Placeholder 9">
            <a:extLst>
              <a:ext uri="{FF2B5EF4-FFF2-40B4-BE49-F238E27FC236}">
                <a16:creationId xmlns:a16="http://schemas.microsoft.com/office/drawing/2014/main" id="{D8D1E9F4-9574-4E7C-9339-199B24ACF83E}"/>
              </a:ext>
            </a:extLst>
          </p:cNvPr>
          <p:cNvSpPr>
            <a:spLocks noGrp="1"/>
          </p:cNvSpPr>
          <p:nvPr>
            <p:ph type="body" sz="quarter" idx="27" hasCustomPrompt="1"/>
          </p:nvPr>
        </p:nvSpPr>
        <p:spPr>
          <a:xfrm>
            <a:off x="4845315" y="1650244"/>
            <a:ext cx="2551285"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33" name="Text Placeholder 9">
            <a:extLst>
              <a:ext uri="{FF2B5EF4-FFF2-40B4-BE49-F238E27FC236}">
                <a16:creationId xmlns:a16="http://schemas.microsoft.com/office/drawing/2014/main" id="{B1FB57DB-8CBC-4E8F-A930-B6EFE9436387}"/>
              </a:ext>
            </a:extLst>
          </p:cNvPr>
          <p:cNvSpPr>
            <a:spLocks noGrp="1"/>
          </p:cNvSpPr>
          <p:nvPr>
            <p:ph type="body" sz="quarter" idx="28" hasCustomPrompt="1"/>
          </p:nvPr>
        </p:nvSpPr>
        <p:spPr>
          <a:xfrm>
            <a:off x="7164341" y="1650244"/>
            <a:ext cx="2551285"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5" name="Content Placeholder 4">
            <a:extLst>
              <a:ext uri="{FF2B5EF4-FFF2-40B4-BE49-F238E27FC236}">
                <a16:creationId xmlns:a16="http://schemas.microsoft.com/office/drawing/2014/main" id="{49A898BA-E9C9-0044-A5D9-C0B6909439D0}"/>
              </a:ext>
            </a:extLst>
          </p:cNvPr>
          <p:cNvSpPr>
            <a:spLocks noGrp="1"/>
          </p:cNvSpPr>
          <p:nvPr>
            <p:ph sz="quarter" idx="29" hasCustomPrompt="1"/>
          </p:nvPr>
        </p:nvSpPr>
        <p:spPr>
          <a:xfrm>
            <a:off x="365759" y="2352675"/>
            <a:ext cx="2160530"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3" name="Text Placeholder 9">
            <a:extLst>
              <a:ext uri="{FF2B5EF4-FFF2-40B4-BE49-F238E27FC236}">
                <a16:creationId xmlns:a16="http://schemas.microsoft.com/office/drawing/2014/main" id="{F540452E-B40E-4F4E-9B8F-D8BBBBBA3F81}"/>
              </a:ext>
            </a:extLst>
          </p:cNvPr>
          <p:cNvSpPr>
            <a:spLocks noGrp="1"/>
          </p:cNvSpPr>
          <p:nvPr>
            <p:ph type="body" sz="quarter" idx="33" hasCustomPrompt="1"/>
          </p:nvPr>
        </p:nvSpPr>
        <p:spPr>
          <a:xfrm>
            <a:off x="9480821" y="1650244"/>
            <a:ext cx="2551285" cy="522311"/>
          </a:xfrm>
          <a:prstGeom prst="chevron">
            <a:avLst/>
          </a:prstGeom>
          <a:gradFill>
            <a:gsLst>
              <a:gs pos="0">
                <a:srgbClr val="006FFF"/>
              </a:gs>
              <a:gs pos="100000">
                <a:srgbClr val="003D8D"/>
              </a:gs>
            </a:gsLst>
            <a:lin ang="13500000" scaled="1"/>
          </a:gradFill>
        </p:spPr>
        <p:txBody>
          <a:bodyPr anchor="ctr" anchorCtr="1">
            <a:normAutofit/>
          </a:bodyPr>
          <a:lstStyle>
            <a:lvl1pPr marL="0" indent="0">
              <a:buNone/>
              <a:defRPr kumimoji="0" lang="en-US" sz="1400" b="0" i="0" u="none" strike="noStrike" kern="1200" cap="none" spc="0" normalizeH="0" baseline="0" dirty="0">
                <a:ln>
                  <a:noFill/>
                </a:ln>
                <a:solidFill>
                  <a:srgbClr val="FFFFFF"/>
                </a:solidFill>
                <a:effectLst/>
                <a:uLnTx/>
                <a:uFillTx/>
                <a:latin typeface="Raleway" panose="020B0003030101060003" pitchFamily="34" charset="0"/>
                <a:ea typeface="+mn-ea"/>
                <a:cs typeface="Calibri" panose="020F0502020204030204" pitchFamily="34" charset="0"/>
              </a:defRPr>
            </a:lvl1pPr>
            <a:lvl2pPr marL="225425" indent="0">
              <a:buNone/>
              <a:defRPr/>
            </a:lvl2pPr>
            <a:lvl3pPr marL="465137" indent="0">
              <a:buNone/>
              <a:defRPr/>
            </a:lvl3pPr>
            <a:lvl4pPr marL="688975" indent="0">
              <a:buNone/>
              <a:defRPr/>
            </a:lvl4pPr>
            <a:lvl5pPr marL="914400" indent="0">
              <a:buNone/>
              <a:defRPr/>
            </a:lvl5pPr>
          </a:lstStyle>
          <a:p>
            <a:pPr marL="0" marR="0" lvl="0" indent="0" algn="ctr" defTabSz="914400" rtl="0" eaLnBrk="1" fontAlgn="auto" latinLnBrk="0" hangingPunct="1">
              <a:lnSpc>
                <a:spcPct val="100000"/>
              </a:lnSpc>
              <a:spcBef>
                <a:spcPts val="0"/>
              </a:spcBef>
              <a:spcAft>
                <a:spcPts val="0"/>
              </a:spcAft>
              <a:buClrTx/>
              <a:buSzTx/>
              <a:buFontTx/>
              <a:buNone/>
              <a:tabLst/>
            </a:pPr>
            <a:r>
              <a:rPr lang="en-US" dirty="0"/>
              <a:t>Title</a:t>
            </a:r>
          </a:p>
        </p:txBody>
      </p:sp>
      <p:sp>
        <p:nvSpPr>
          <p:cNvPr id="18" name="Content Placeholder 4">
            <a:extLst>
              <a:ext uri="{FF2B5EF4-FFF2-40B4-BE49-F238E27FC236}">
                <a16:creationId xmlns:a16="http://schemas.microsoft.com/office/drawing/2014/main" id="{1C947A50-20C9-AC4F-9C79-98EF0FA75855}"/>
              </a:ext>
            </a:extLst>
          </p:cNvPr>
          <p:cNvSpPr>
            <a:spLocks noGrp="1"/>
          </p:cNvSpPr>
          <p:nvPr>
            <p:ph sz="quarter" idx="34" hasCustomPrompt="1"/>
          </p:nvPr>
        </p:nvSpPr>
        <p:spPr>
          <a:xfrm>
            <a:off x="2676143" y="2352675"/>
            <a:ext cx="2160530"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19" name="Content Placeholder 4">
            <a:extLst>
              <a:ext uri="{FF2B5EF4-FFF2-40B4-BE49-F238E27FC236}">
                <a16:creationId xmlns:a16="http://schemas.microsoft.com/office/drawing/2014/main" id="{18DA63AE-D99C-B043-AA11-6A8F3A964C90}"/>
              </a:ext>
            </a:extLst>
          </p:cNvPr>
          <p:cNvSpPr>
            <a:spLocks noGrp="1"/>
          </p:cNvSpPr>
          <p:nvPr>
            <p:ph sz="quarter" idx="35" hasCustomPrompt="1"/>
          </p:nvPr>
        </p:nvSpPr>
        <p:spPr>
          <a:xfrm>
            <a:off x="4986527" y="2352675"/>
            <a:ext cx="2160530"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20" name="Content Placeholder 4">
            <a:extLst>
              <a:ext uri="{FF2B5EF4-FFF2-40B4-BE49-F238E27FC236}">
                <a16:creationId xmlns:a16="http://schemas.microsoft.com/office/drawing/2014/main" id="{B1257A55-B6EE-E04F-A052-08735944B55B}"/>
              </a:ext>
            </a:extLst>
          </p:cNvPr>
          <p:cNvSpPr>
            <a:spLocks noGrp="1"/>
          </p:cNvSpPr>
          <p:nvPr>
            <p:ph sz="quarter" idx="36" hasCustomPrompt="1"/>
          </p:nvPr>
        </p:nvSpPr>
        <p:spPr>
          <a:xfrm>
            <a:off x="7296911" y="2352675"/>
            <a:ext cx="2160530"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21" name="Content Placeholder 4">
            <a:extLst>
              <a:ext uri="{FF2B5EF4-FFF2-40B4-BE49-F238E27FC236}">
                <a16:creationId xmlns:a16="http://schemas.microsoft.com/office/drawing/2014/main" id="{B5E0C83F-32C4-A649-9CC0-91404518D48D}"/>
              </a:ext>
            </a:extLst>
          </p:cNvPr>
          <p:cNvSpPr>
            <a:spLocks noGrp="1"/>
          </p:cNvSpPr>
          <p:nvPr>
            <p:ph sz="quarter" idx="37" hasCustomPrompt="1"/>
          </p:nvPr>
        </p:nvSpPr>
        <p:spPr>
          <a:xfrm>
            <a:off x="9607295" y="2352675"/>
            <a:ext cx="2160530" cy="3378200"/>
          </a:xfrm>
          <a:prstGeom prst="rect">
            <a:avLst/>
          </a:prstGeom>
        </p:spPr>
        <p:txBody>
          <a:bodyPr/>
          <a:lstStyle>
            <a:lvl1pPr marL="0" indent="0">
              <a:lnSpc>
                <a:spcPct val="120000"/>
              </a:lnSpc>
              <a:spcAft>
                <a:spcPts val="600"/>
              </a:spcAft>
              <a:buNone/>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grpSp>
        <p:nvGrpSpPr>
          <p:cNvPr id="16" name="Graphic 7">
            <a:extLst>
              <a:ext uri="{FF2B5EF4-FFF2-40B4-BE49-F238E27FC236}">
                <a16:creationId xmlns:a16="http://schemas.microsoft.com/office/drawing/2014/main" id="{C1F9103D-370E-2C4A-9371-41D7D0E2C152}"/>
              </a:ext>
            </a:extLst>
          </p:cNvPr>
          <p:cNvGrpSpPr/>
          <p:nvPr userDrawn="1"/>
        </p:nvGrpSpPr>
        <p:grpSpPr>
          <a:xfrm>
            <a:off x="10734518" y="296596"/>
            <a:ext cx="1064164" cy="338640"/>
            <a:chOff x="10734518" y="296596"/>
            <a:chExt cx="1064164" cy="338640"/>
          </a:xfrm>
          <a:solidFill>
            <a:srgbClr val="9798A5">
              <a:alpha val="60000"/>
            </a:srgbClr>
          </a:solidFill>
        </p:grpSpPr>
        <p:sp>
          <p:nvSpPr>
            <p:cNvPr id="17" name="Freeform 16">
              <a:extLst>
                <a:ext uri="{FF2B5EF4-FFF2-40B4-BE49-F238E27FC236}">
                  <a16:creationId xmlns:a16="http://schemas.microsoft.com/office/drawing/2014/main" id="{8D2EE7B5-6105-D64D-9785-AD74F3869957}"/>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9798A5">
                <a:alpha val="60000"/>
              </a:srgbClr>
            </a:solidFill>
            <a:ln w="243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7318186C-4DCB-4A49-9C5B-D5B2D9830C20}"/>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9798A5">
                <a:alpha val="60000"/>
              </a:srgbClr>
            </a:solidFill>
            <a:ln w="243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2E73900E-29CB-A34F-A4E0-6C9F1CDFCB47}"/>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9798A5">
                <a:alpha val="60000"/>
              </a:srgbClr>
            </a:solidFill>
            <a:ln w="243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8885B414-7935-1F47-AA93-357A08F15D2E}"/>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9798A5">
                <a:alpha val="60000"/>
              </a:srgbClr>
            </a:solidFill>
            <a:ln w="243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A876C3F1-CC3A-B248-920C-A82115FB5F48}"/>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9798A5">
                <a:alpha val="60000"/>
              </a:srgbClr>
            </a:solidFill>
            <a:ln w="243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BEF72781-B923-8D41-A069-77A75022BF8F}"/>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9798A5">
                <a:alpha val="60000"/>
              </a:srgbClr>
            </a:solidFill>
            <a:ln w="243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F4853693-6E06-DA4A-A73D-56FE25814800}"/>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9798A5">
                <a:alpha val="60000"/>
              </a:srgbClr>
            </a:solidFill>
            <a:ln w="243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574EA8B3-84DE-6149-A979-DD28BFF7CE90}"/>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9798A5">
                <a:alpha val="60000"/>
              </a:srgbClr>
            </a:solidFill>
            <a:ln w="243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8F5B1AA5-F60B-0F46-A96D-0A9C5932B01F}"/>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9798A5">
                <a:alpha val="60000"/>
              </a:srgbClr>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37554685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13330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 dark">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237116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ank you">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B16CAF48-58EC-4325-B706-3D6F2E20A791}"/>
              </a:ext>
            </a:extLst>
          </p:cNvPr>
          <p:cNvCxnSpPr>
            <a:cxnSpLocks/>
          </p:cNvCxnSpPr>
          <p:nvPr userDrawn="1"/>
        </p:nvCxnSpPr>
        <p:spPr>
          <a:xfrm flipH="1">
            <a:off x="1084560" y="3960197"/>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45F00683-50D6-4F75-9FDD-EBEFEF9F356B}"/>
              </a:ext>
            </a:extLst>
          </p:cNvPr>
          <p:cNvSpPr>
            <a:spLocks noGrp="1"/>
          </p:cNvSpPr>
          <p:nvPr>
            <p:ph type="body" sz="quarter" idx="13" hasCustomPrompt="1"/>
          </p:nvPr>
        </p:nvSpPr>
        <p:spPr>
          <a:xfrm>
            <a:off x="1084263" y="4317810"/>
            <a:ext cx="7772400" cy="406009"/>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24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name</a:t>
            </a:r>
          </a:p>
        </p:txBody>
      </p:sp>
      <p:sp>
        <p:nvSpPr>
          <p:cNvPr id="6" name="Text Placeholder 10">
            <a:extLst>
              <a:ext uri="{FF2B5EF4-FFF2-40B4-BE49-F238E27FC236}">
                <a16:creationId xmlns:a16="http://schemas.microsoft.com/office/drawing/2014/main" id="{D74D8D91-322D-B04A-BED3-C6B01029C68D}"/>
              </a:ext>
            </a:extLst>
          </p:cNvPr>
          <p:cNvSpPr>
            <a:spLocks noGrp="1"/>
          </p:cNvSpPr>
          <p:nvPr>
            <p:ph type="body" sz="quarter" idx="14" hasCustomPrompt="1"/>
          </p:nvPr>
        </p:nvSpPr>
        <p:spPr>
          <a:xfrm>
            <a:off x="1084263" y="5020176"/>
            <a:ext cx="7772400" cy="304507"/>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email address</a:t>
            </a:r>
          </a:p>
        </p:txBody>
      </p:sp>
      <p:sp>
        <p:nvSpPr>
          <p:cNvPr id="3" name="TextBox 2">
            <a:extLst>
              <a:ext uri="{FF2B5EF4-FFF2-40B4-BE49-F238E27FC236}">
                <a16:creationId xmlns:a16="http://schemas.microsoft.com/office/drawing/2014/main" id="{6920C619-712B-9F4C-A235-90A435E8981F}"/>
              </a:ext>
            </a:extLst>
          </p:cNvPr>
          <p:cNvSpPr txBox="1"/>
          <p:nvPr userDrawn="1"/>
        </p:nvSpPr>
        <p:spPr>
          <a:xfrm>
            <a:off x="1084263" y="2955955"/>
            <a:ext cx="7772399" cy="707886"/>
          </a:xfrm>
          <a:prstGeom prst="rect">
            <a:avLst/>
          </a:prstGeom>
          <a:noFill/>
        </p:spPr>
        <p:txBody>
          <a:bodyPr wrap="square" lIns="0" rtlCol="0">
            <a:spAutoFit/>
          </a:bodyPr>
          <a:lstStyle/>
          <a:p>
            <a:r>
              <a:rPr lang="en-US" sz="4000" b="0" i="0" dirty="0">
                <a:solidFill>
                  <a:schemeClr val="bg1"/>
                </a:solidFill>
                <a:latin typeface="Raleway" panose="020B0003030101060003" pitchFamily="34" charset="0"/>
              </a:rPr>
              <a:t>Thank you.</a:t>
            </a:r>
          </a:p>
        </p:txBody>
      </p:sp>
      <p:sp>
        <p:nvSpPr>
          <p:cNvPr id="8" name="Text Placeholder 10">
            <a:extLst>
              <a:ext uri="{FF2B5EF4-FFF2-40B4-BE49-F238E27FC236}">
                <a16:creationId xmlns:a16="http://schemas.microsoft.com/office/drawing/2014/main" id="{D62A3F32-761D-4644-B99C-3C6236B1B244}"/>
              </a:ext>
            </a:extLst>
          </p:cNvPr>
          <p:cNvSpPr>
            <a:spLocks noGrp="1"/>
          </p:cNvSpPr>
          <p:nvPr>
            <p:ph type="body" sz="quarter" idx="15" hasCustomPrompt="1"/>
          </p:nvPr>
        </p:nvSpPr>
        <p:spPr>
          <a:xfrm>
            <a:off x="1084263" y="5537012"/>
            <a:ext cx="7772400" cy="304507"/>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a:t>
            </a:r>
            <a:r>
              <a:rPr lang="en-US" dirty="0" err="1"/>
              <a:t>tel</a:t>
            </a:r>
            <a:r>
              <a:rPr lang="en-US" dirty="0"/>
              <a:t> #</a:t>
            </a:r>
          </a:p>
        </p:txBody>
      </p:sp>
      <p:grpSp>
        <p:nvGrpSpPr>
          <p:cNvPr id="10" name="Graphic 27">
            <a:extLst>
              <a:ext uri="{FF2B5EF4-FFF2-40B4-BE49-F238E27FC236}">
                <a16:creationId xmlns:a16="http://schemas.microsoft.com/office/drawing/2014/main" id="{00546136-856F-F748-BD21-089F0754794F}"/>
              </a:ext>
            </a:extLst>
          </p:cNvPr>
          <p:cNvGrpSpPr/>
          <p:nvPr userDrawn="1"/>
        </p:nvGrpSpPr>
        <p:grpSpPr>
          <a:xfrm>
            <a:off x="9878377" y="296390"/>
            <a:ext cx="1964189" cy="625048"/>
            <a:chOff x="9878377" y="296390"/>
            <a:chExt cx="1964189" cy="625048"/>
          </a:xfrm>
        </p:grpSpPr>
        <p:sp>
          <p:nvSpPr>
            <p:cNvPr id="12" name="Freeform 11">
              <a:extLst>
                <a:ext uri="{FF2B5EF4-FFF2-40B4-BE49-F238E27FC236}">
                  <a16:creationId xmlns:a16="http://schemas.microsoft.com/office/drawing/2014/main" id="{E1D2C481-A88E-FD4D-B596-69E704E394E6}"/>
                </a:ext>
              </a:extLst>
            </p:cNvPr>
            <p:cNvSpPr/>
            <p:nvPr/>
          </p:nvSpPr>
          <p:spPr>
            <a:xfrm>
              <a:off x="10645794" y="296390"/>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FA7066BC-6F17-984E-81D7-2750F677B354}"/>
                </a:ext>
              </a:extLst>
            </p:cNvPr>
            <p:cNvSpPr/>
            <p:nvPr/>
          </p:nvSpPr>
          <p:spPr>
            <a:xfrm>
              <a:off x="11050751" y="467759"/>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9E8035B6-AD1E-5240-B6C2-4AF87DE8B9D2}"/>
                </a:ext>
              </a:extLst>
            </p:cNvPr>
            <p:cNvSpPr/>
            <p:nvPr/>
          </p:nvSpPr>
          <p:spPr>
            <a:xfrm>
              <a:off x="11476029" y="467759"/>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D4F4C66C-2355-274D-A5E4-56C4D1D9DF7D}"/>
                </a:ext>
              </a:extLst>
            </p:cNvPr>
            <p:cNvSpPr/>
            <p:nvPr/>
          </p:nvSpPr>
          <p:spPr>
            <a:xfrm>
              <a:off x="9879826" y="394637"/>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647112C4-E83A-C84D-9C91-684ECFF6E2C1}"/>
                </a:ext>
              </a:extLst>
            </p:cNvPr>
            <p:cNvSpPr/>
            <p:nvPr/>
          </p:nvSpPr>
          <p:spPr>
            <a:xfrm>
              <a:off x="9879826" y="474581"/>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C011709-BD53-5E4F-833B-1E78C6E82CB9}"/>
                </a:ext>
              </a:extLst>
            </p:cNvPr>
            <p:cNvSpPr/>
            <p:nvPr/>
          </p:nvSpPr>
          <p:spPr>
            <a:xfrm>
              <a:off x="9878377" y="296841"/>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734B8C9-3BF3-B641-92C7-D0BB4FE027F8}"/>
                </a:ext>
              </a:extLst>
            </p:cNvPr>
            <p:cNvSpPr/>
            <p:nvPr/>
          </p:nvSpPr>
          <p:spPr>
            <a:xfrm>
              <a:off x="10170310" y="560595"/>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9AAD33CE-D4ED-974C-B379-CC8A5DB5CF18}"/>
                </a:ext>
              </a:extLst>
            </p:cNvPr>
            <p:cNvSpPr/>
            <p:nvPr/>
          </p:nvSpPr>
          <p:spPr>
            <a:xfrm>
              <a:off x="10146690" y="461954"/>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85BA481F-016F-3E4C-86CD-E643B5345266}"/>
                </a:ext>
              </a:extLst>
            </p:cNvPr>
            <p:cNvSpPr/>
            <p:nvPr/>
          </p:nvSpPr>
          <p:spPr>
            <a:xfrm>
              <a:off x="9980151" y="627010"/>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Tree>
    <p:extLst>
      <p:ext uri="{BB962C8B-B14F-4D97-AF65-F5344CB8AC3E}">
        <p14:creationId xmlns:p14="http://schemas.microsoft.com/office/powerpoint/2010/main" val="1737728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hank you w/ Social">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83901010-DC0F-794B-8051-A3D2B4D69A4A}"/>
              </a:ext>
            </a:extLst>
          </p:cNvPr>
          <p:cNvGrpSpPr/>
          <p:nvPr userDrawn="1"/>
        </p:nvGrpSpPr>
        <p:grpSpPr>
          <a:xfrm>
            <a:off x="11107440" y="3997840"/>
            <a:ext cx="526057" cy="526057"/>
            <a:chOff x="10976830" y="3184635"/>
            <a:chExt cx="526057" cy="526057"/>
          </a:xfrm>
        </p:grpSpPr>
        <p:sp>
          <p:nvSpPr>
            <p:cNvPr id="2" name="Oval 1">
              <a:extLst>
                <a:ext uri="{FF2B5EF4-FFF2-40B4-BE49-F238E27FC236}">
                  <a16:creationId xmlns:a16="http://schemas.microsoft.com/office/drawing/2014/main" id="{CCB84C8F-DFB6-3A48-B311-6081C810EBA6}"/>
                </a:ext>
              </a:extLst>
            </p:cNvPr>
            <p:cNvSpPr/>
            <p:nvPr userDrawn="1"/>
          </p:nvSpPr>
          <p:spPr>
            <a:xfrm>
              <a:off x="10976830" y="3184635"/>
              <a:ext cx="526057" cy="526057"/>
            </a:xfrm>
            <a:prstGeom prst="ellipse">
              <a:avLst/>
            </a:prstGeom>
            <a:solidFill>
              <a:srgbClr val="00B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Graphic 6">
              <a:hlinkClick r:id="rId2"/>
              <a:extLst>
                <a:ext uri="{FF2B5EF4-FFF2-40B4-BE49-F238E27FC236}">
                  <a16:creationId xmlns:a16="http://schemas.microsoft.com/office/drawing/2014/main" id="{36F56337-7FA2-D447-BA7C-20EA49AC5BAA}"/>
                </a:ext>
              </a:extLst>
            </p:cNvPr>
            <p:cNvSpPr/>
            <p:nvPr/>
          </p:nvSpPr>
          <p:spPr>
            <a:xfrm>
              <a:off x="11080008" y="3324576"/>
              <a:ext cx="321630" cy="260756"/>
            </a:xfrm>
            <a:custGeom>
              <a:avLst/>
              <a:gdLst>
                <a:gd name="connsiteX0" fmla="*/ 321348 w 321630"/>
                <a:gd name="connsiteY0" fmla="*/ 30471 h 260756"/>
                <a:gd name="connsiteX1" fmla="*/ 283450 w 321630"/>
                <a:gd name="connsiteY1" fmla="*/ 40837 h 260756"/>
                <a:gd name="connsiteX2" fmla="*/ 312463 w 321630"/>
                <a:gd name="connsiteY2" fmla="*/ 4417 h 260756"/>
                <a:gd name="connsiteX3" fmla="*/ 270558 w 321630"/>
                <a:gd name="connsiteY3" fmla="*/ 20391 h 260756"/>
                <a:gd name="connsiteX4" fmla="*/ 222394 w 321630"/>
                <a:gd name="connsiteY4" fmla="*/ -396 h 260756"/>
                <a:gd name="connsiteX5" fmla="*/ 156408 w 321630"/>
                <a:gd name="connsiteY5" fmla="*/ 65431 h 260756"/>
                <a:gd name="connsiteX6" fmla="*/ 158117 w 321630"/>
                <a:gd name="connsiteY6" fmla="*/ 80432 h 260756"/>
                <a:gd name="connsiteX7" fmla="*/ 22107 w 321630"/>
                <a:gd name="connsiteY7" fmla="*/ 11652 h 260756"/>
                <a:gd name="connsiteX8" fmla="*/ 13173 w 321630"/>
                <a:gd name="connsiteY8" fmla="*/ 44745 h 260756"/>
                <a:gd name="connsiteX9" fmla="*/ 42528 w 321630"/>
                <a:gd name="connsiteY9" fmla="*/ 99539 h 260756"/>
                <a:gd name="connsiteX10" fmla="*/ 12641 w 321630"/>
                <a:gd name="connsiteY10" fmla="*/ 91305 h 260756"/>
                <a:gd name="connsiteX11" fmla="*/ 12633 w 321630"/>
                <a:gd name="connsiteY11" fmla="*/ 92132 h 260756"/>
                <a:gd name="connsiteX12" fmla="*/ 65567 w 321630"/>
                <a:gd name="connsiteY12" fmla="*/ 156682 h 260756"/>
                <a:gd name="connsiteX13" fmla="*/ 48182 w 321630"/>
                <a:gd name="connsiteY13" fmla="*/ 158991 h 260756"/>
                <a:gd name="connsiteX14" fmla="*/ 35767 w 321630"/>
                <a:gd name="connsiteY14" fmla="*/ 157810 h 260756"/>
                <a:gd name="connsiteX15" fmla="*/ 97410 w 321630"/>
                <a:gd name="connsiteY15" fmla="*/ 203522 h 260756"/>
                <a:gd name="connsiteX16" fmla="*/ 15457 w 321630"/>
                <a:gd name="connsiteY16" fmla="*/ 231705 h 260756"/>
                <a:gd name="connsiteX17" fmla="*/ -282 w 321630"/>
                <a:gd name="connsiteY17" fmla="*/ 230783 h 260756"/>
                <a:gd name="connsiteX18" fmla="*/ 100868 w 321630"/>
                <a:gd name="connsiteY18" fmla="*/ 260361 h 260756"/>
                <a:gd name="connsiteX19" fmla="*/ 288614 w 321630"/>
                <a:gd name="connsiteY19" fmla="*/ 73063 h 260756"/>
                <a:gd name="connsiteX20" fmla="*/ 288423 w 321630"/>
                <a:gd name="connsiteY20" fmla="*/ 64545 h 260756"/>
                <a:gd name="connsiteX21" fmla="*/ 321347 w 321630"/>
                <a:gd name="connsiteY21" fmla="*/ 30471 h 260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21630" h="260756">
                  <a:moveTo>
                    <a:pt x="321348" y="30471"/>
                  </a:moveTo>
                  <a:cubicBezTo>
                    <a:pt x="309515" y="35707"/>
                    <a:pt x="296796" y="39245"/>
                    <a:pt x="283450" y="40837"/>
                  </a:cubicBezTo>
                  <a:cubicBezTo>
                    <a:pt x="297074" y="32690"/>
                    <a:pt x="307536" y="19790"/>
                    <a:pt x="312463" y="4417"/>
                  </a:cubicBezTo>
                  <a:cubicBezTo>
                    <a:pt x="299713" y="11962"/>
                    <a:pt x="285591" y="17438"/>
                    <a:pt x="270558" y="20391"/>
                  </a:cubicBezTo>
                  <a:cubicBezTo>
                    <a:pt x="258524" y="7598"/>
                    <a:pt x="241374" y="-396"/>
                    <a:pt x="222394" y="-396"/>
                  </a:cubicBezTo>
                  <a:cubicBezTo>
                    <a:pt x="185954" y="-396"/>
                    <a:pt x="156408" y="29077"/>
                    <a:pt x="156408" y="65431"/>
                  </a:cubicBezTo>
                  <a:cubicBezTo>
                    <a:pt x="156408" y="70589"/>
                    <a:pt x="156991" y="75614"/>
                    <a:pt x="158117" y="80432"/>
                  </a:cubicBezTo>
                  <a:cubicBezTo>
                    <a:pt x="103276" y="77687"/>
                    <a:pt x="54654" y="51480"/>
                    <a:pt x="22107" y="11652"/>
                  </a:cubicBezTo>
                  <a:cubicBezTo>
                    <a:pt x="16429" y="21375"/>
                    <a:pt x="13173" y="32682"/>
                    <a:pt x="13173" y="44745"/>
                  </a:cubicBezTo>
                  <a:cubicBezTo>
                    <a:pt x="13173" y="67585"/>
                    <a:pt x="24823" y="87734"/>
                    <a:pt x="42528" y="99539"/>
                  </a:cubicBezTo>
                  <a:cubicBezTo>
                    <a:pt x="31713" y="99196"/>
                    <a:pt x="21537" y="96235"/>
                    <a:pt x="12641" y="91305"/>
                  </a:cubicBezTo>
                  <a:cubicBezTo>
                    <a:pt x="12633" y="91578"/>
                    <a:pt x="12633" y="91855"/>
                    <a:pt x="12633" y="92132"/>
                  </a:cubicBezTo>
                  <a:cubicBezTo>
                    <a:pt x="12633" y="124026"/>
                    <a:pt x="35379" y="150630"/>
                    <a:pt x="65567" y="156682"/>
                  </a:cubicBezTo>
                  <a:cubicBezTo>
                    <a:pt x="60029" y="158186"/>
                    <a:pt x="54200" y="158991"/>
                    <a:pt x="48182" y="158991"/>
                  </a:cubicBezTo>
                  <a:cubicBezTo>
                    <a:pt x="43931" y="158991"/>
                    <a:pt x="39797" y="158577"/>
                    <a:pt x="35767" y="157810"/>
                  </a:cubicBezTo>
                  <a:cubicBezTo>
                    <a:pt x="44165" y="183961"/>
                    <a:pt x="68533" y="202993"/>
                    <a:pt x="97410" y="203522"/>
                  </a:cubicBezTo>
                  <a:cubicBezTo>
                    <a:pt x="74825" y="221180"/>
                    <a:pt x="46374" y="231705"/>
                    <a:pt x="15457" y="231705"/>
                  </a:cubicBezTo>
                  <a:cubicBezTo>
                    <a:pt x="10131" y="231705"/>
                    <a:pt x="4879" y="231391"/>
                    <a:pt x="-282" y="230783"/>
                  </a:cubicBezTo>
                  <a:cubicBezTo>
                    <a:pt x="28919" y="249463"/>
                    <a:pt x="63605" y="260361"/>
                    <a:pt x="100868" y="260361"/>
                  </a:cubicBezTo>
                  <a:cubicBezTo>
                    <a:pt x="222240" y="260361"/>
                    <a:pt x="288614" y="160053"/>
                    <a:pt x="288614" y="73063"/>
                  </a:cubicBezTo>
                  <a:cubicBezTo>
                    <a:pt x="288614" y="70208"/>
                    <a:pt x="288551" y="67370"/>
                    <a:pt x="288423" y="64545"/>
                  </a:cubicBezTo>
                  <a:cubicBezTo>
                    <a:pt x="301314" y="55265"/>
                    <a:pt x="312501" y="43673"/>
                    <a:pt x="321347" y="30471"/>
                  </a:cubicBezTo>
                  <a:close/>
                </a:path>
              </a:pathLst>
            </a:custGeom>
            <a:solidFill>
              <a:schemeClr val="bg1"/>
            </a:solidFill>
            <a:ln w="1827" cap="flat">
              <a:noFill/>
              <a:prstDash val="solid"/>
              <a:miter/>
            </a:ln>
          </p:spPr>
          <p:txBody>
            <a:bodyPr rtlCol="0" anchor="ctr"/>
            <a:lstStyle/>
            <a:p>
              <a:endParaRPr lang="en-US" dirty="0"/>
            </a:p>
          </p:txBody>
        </p:sp>
      </p:grpSp>
      <p:grpSp>
        <p:nvGrpSpPr>
          <p:cNvPr id="21" name="Group 20">
            <a:extLst>
              <a:ext uri="{FF2B5EF4-FFF2-40B4-BE49-F238E27FC236}">
                <a16:creationId xmlns:a16="http://schemas.microsoft.com/office/drawing/2014/main" id="{D4B695E5-71EB-BD44-BE34-E2A74DD26D5B}"/>
              </a:ext>
            </a:extLst>
          </p:cNvPr>
          <p:cNvGrpSpPr/>
          <p:nvPr userDrawn="1"/>
        </p:nvGrpSpPr>
        <p:grpSpPr>
          <a:xfrm>
            <a:off x="11107440" y="4682810"/>
            <a:ext cx="526057" cy="526057"/>
            <a:chOff x="10976830" y="3925317"/>
            <a:chExt cx="526057" cy="526057"/>
          </a:xfrm>
        </p:grpSpPr>
        <p:sp>
          <p:nvSpPr>
            <p:cNvPr id="9" name="Oval 8">
              <a:extLst>
                <a:ext uri="{FF2B5EF4-FFF2-40B4-BE49-F238E27FC236}">
                  <a16:creationId xmlns:a16="http://schemas.microsoft.com/office/drawing/2014/main" id="{4CC6F5BA-882C-D745-9A91-362A43272050}"/>
                </a:ext>
              </a:extLst>
            </p:cNvPr>
            <p:cNvSpPr/>
            <p:nvPr userDrawn="1"/>
          </p:nvSpPr>
          <p:spPr>
            <a:xfrm>
              <a:off x="10976830" y="3925317"/>
              <a:ext cx="526057" cy="526057"/>
            </a:xfrm>
            <a:prstGeom prst="ellipse">
              <a:avLst/>
            </a:prstGeom>
            <a:solidFill>
              <a:srgbClr val="00B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Graphic 16">
              <a:hlinkClick r:id="rId3"/>
              <a:extLst>
                <a:ext uri="{FF2B5EF4-FFF2-40B4-BE49-F238E27FC236}">
                  <a16:creationId xmlns:a16="http://schemas.microsoft.com/office/drawing/2014/main" id="{BE682A83-3B21-C54D-865A-D95D7F05210D}"/>
                </a:ext>
              </a:extLst>
            </p:cNvPr>
            <p:cNvSpPr/>
            <p:nvPr/>
          </p:nvSpPr>
          <p:spPr>
            <a:xfrm>
              <a:off x="11147572" y="4038600"/>
              <a:ext cx="165844" cy="306749"/>
            </a:xfrm>
            <a:custGeom>
              <a:avLst/>
              <a:gdLst>
                <a:gd name="connsiteX0" fmla="*/ 159599 w 165844"/>
                <a:gd name="connsiteY0" fmla="*/ 64 h 306749"/>
                <a:gd name="connsiteX1" fmla="*/ 119821 w 165844"/>
                <a:gd name="connsiteY1" fmla="*/ 0 h 306749"/>
                <a:gd name="connsiteX2" fmla="*/ 46250 w 165844"/>
                <a:gd name="connsiteY2" fmla="*/ 75491 h 306749"/>
                <a:gd name="connsiteX3" fmla="*/ 46250 w 165844"/>
                <a:gd name="connsiteY3" fmla="*/ 110298 h 306749"/>
                <a:gd name="connsiteX4" fmla="*/ 6255 w 165844"/>
                <a:gd name="connsiteY4" fmla="*/ 110298 h 306749"/>
                <a:gd name="connsiteX5" fmla="*/ 0 w 165844"/>
                <a:gd name="connsiteY5" fmla="*/ 116556 h 306749"/>
                <a:gd name="connsiteX6" fmla="*/ 0 w 165844"/>
                <a:gd name="connsiteY6" fmla="*/ 166987 h 306749"/>
                <a:gd name="connsiteX7" fmla="*/ 6255 w 165844"/>
                <a:gd name="connsiteY7" fmla="*/ 173242 h 306749"/>
                <a:gd name="connsiteX8" fmla="*/ 46250 w 165844"/>
                <a:gd name="connsiteY8" fmla="*/ 173242 h 306749"/>
                <a:gd name="connsiteX9" fmla="*/ 46250 w 165844"/>
                <a:gd name="connsiteY9" fmla="*/ 300495 h 306749"/>
                <a:gd name="connsiteX10" fmla="*/ 52505 w 165844"/>
                <a:gd name="connsiteY10" fmla="*/ 306750 h 306749"/>
                <a:gd name="connsiteX11" fmla="*/ 104688 w 165844"/>
                <a:gd name="connsiteY11" fmla="*/ 306750 h 306749"/>
                <a:gd name="connsiteX12" fmla="*/ 110943 w 165844"/>
                <a:gd name="connsiteY12" fmla="*/ 300495 h 306749"/>
                <a:gd name="connsiteX13" fmla="*/ 110943 w 165844"/>
                <a:gd name="connsiteY13" fmla="*/ 173242 h 306749"/>
                <a:gd name="connsiteX14" fmla="*/ 157707 w 165844"/>
                <a:gd name="connsiteY14" fmla="*/ 173242 h 306749"/>
                <a:gd name="connsiteX15" fmla="*/ 163962 w 165844"/>
                <a:gd name="connsiteY15" fmla="*/ 166987 h 306749"/>
                <a:gd name="connsiteX16" fmla="*/ 163981 w 165844"/>
                <a:gd name="connsiteY16" fmla="*/ 116556 h 306749"/>
                <a:gd name="connsiteX17" fmla="*/ 162149 w 165844"/>
                <a:gd name="connsiteY17" fmla="*/ 112133 h 306749"/>
                <a:gd name="connsiteX18" fmla="*/ 157723 w 165844"/>
                <a:gd name="connsiteY18" fmla="*/ 110298 h 306749"/>
                <a:gd name="connsiteX19" fmla="*/ 110943 w 165844"/>
                <a:gd name="connsiteY19" fmla="*/ 110298 h 306749"/>
                <a:gd name="connsiteX20" fmla="*/ 110943 w 165844"/>
                <a:gd name="connsiteY20" fmla="*/ 80792 h 306749"/>
                <a:gd name="connsiteX21" fmla="*/ 132796 w 165844"/>
                <a:gd name="connsiteY21" fmla="*/ 59411 h 306749"/>
                <a:gd name="connsiteX22" fmla="*/ 159593 w 165844"/>
                <a:gd name="connsiteY22" fmla="*/ 59401 h 306749"/>
                <a:gd name="connsiteX23" fmla="*/ 165844 w 165844"/>
                <a:gd name="connsiteY23" fmla="*/ 53147 h 306749"/>
                <a:gd name="connsiteX24" fmla="*/ 165844 w 165844"/>
                <a:gd name="connsiteY24" fmla="*/ 6319 h 306749"/>
                <a:gd name="connsiteX25" fmla="*/ 159599 w 165844"/>
                <a:gd name="connsiteY25" fmla="*/ 64 h 30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844" h="306749">
                  <a:moveTo>
                    <a:pt x="159599" y="64"/>
                  </a:moveTo>
                  <a:lnTo>
                    <a:pt x="119821" y="0"/>
                  </a:lnTo>
                  <a:cubicBezTo>
                    <a:pt x="75131" y="0"/>
                    <a:pt x="46250" y="29630"/>
                    <a:pt x="46250" y="75491"/>
                  </a:cubicBezTo>
                  <a:lnTo>
                    <a:pt x="46250" y="110298"/>
                  </a:lnTo>
                  <a:lnTo>
                    <a:pt x="6255" y="110298"/>
                  </a:lnTo>
                  <a:cubicBezTo>
                    <a:pt x="2799" y="110298"/>
                    <a:pt x="0" y="113100"/>
                    <a:pt x="0" y="116556"/>
                  </a:cubicBezTo>
                  <a:lnTo>
                    <a:pt x="0" y="166987"/>
                  </a:lnTo>
                  <a:cubicBezTo>
                    <a:pt x="0" y="170443"/>
                    <a:pt x="2802" y="173242"/>
                    <a:pt x="6255" y="173242"/>
                  </a:cubicBezTo>
                  <a:lnTo>
                    <a:pt x="46250" y="173242"/>
                  </a:lnTo>
                  <a:lnTo>
                    <a:pt x="46250" y="300495"/>
                  </a:lnTo>
                  <a:cubicBezTo>
                    <a:pt x="46250" y="303951"/>
                    <a:pt x="49049" y="306750"/>
                    <a:pt x="52505" y="306750"/>
                  </a:cubicBezTo>
                  <a:lnTo>
                    <a:pt x="104688" y="306750"/>
                  </a:lnTo>
                  <a:cubicBezTo>
                    <a:pt x="108144" y="306750"/>
                    <a:pt x="110943" y="303948"/>
                    <a:pt x="110943" y="300495"/>
                  </a:cubicBezTo>
                  <a:lnTo>
                    <a:pt x="110943" y="173242"/>
                  </a:lnTo>
                  <a:lnTo>
                    <a:pt x="157707" y="173242"/>
                  </a:lnTo>
                  <a:cubicBezTo>
                    <a:pt x="161163" y="173242"/>
                    <a:pt x="163962" y="170443"/>
                    <a:pt x="163962" y="166987"/>
                  </a:cubicBezTo>
                  <a:lnTo>
                    <a:pt x="163981" y="116556"/>
                  </a:lnTo>
                  <a:cubicBezTo>
                    <a:pt x="163981" y="114897"/>
                    <a:pt x="163320" y="113307"/>
                    <a:pt x="162149" y="112133"/>
                  </a:cubicBezTo>
                  <a:cubicBezTo>
                    <a:pt x="160978" y="110959"/>
                    <a:pt x="159382" y="110298"/>
                    <a:pt x="157723" y="110298"/>
                  </a:cubicBezTo>
                  <a:lnTo>
                    <a:pt x="110943" y="110298"/>
                  </a:lnTo>
                  <a:lnTo>
                    <a:pt x="110943" y="80792"/>
                  </a:lnTo>
                  <a:cubicBezTo>
                    <a:pt x="110943" y="66610"/>
                    <a:pt x="114322" y="59411"/>
                    <a:pt x="132796" y="59411"/>
                  </a:cubicBezTo>
                  <a:lnTo>
                    <a:pt x="159593" y="59401"/>
                  </a:lnTo>
                  <a:cubicBezTo>
                    <a:pt x="163046" y="59401"/>
                    <a:pt x="165844" y="56599"/>
                    <a:pt x="165844" y="53147"/>
                  </a:cubicBezTo>
                  <a:lnTo>
                    <a:pt x="165844" y="6319"/>
                  </a:lnTo>
                  <a:cubicBezTo>
                    <a:pt x="165844" y="2869"/>
                    <a:pt x="163049" y="70"/>
                    <a:pt x="159599" y="64"/>
                  </a:cubicBezTo>
                  <a:close/>
                </a:path>
              </a:pathLst>
            </a:custGeom>
            <a:solidFill>
              <a:schemeClr val="bg1"/>
            </a:solidFill>
            <a:ln w="3175" cap="flat">
              <a:noFill/>
              <a:prstDash val="solid"/>
              <a:miter/>
            </a:ln>
          </p:spPr>
          <p:txBody>
            <a:bodyPr rtlCol="0" anchor="ctr"/>
            <a:lstStyle/>
            <a:p>
              <a:endParaRPr lang="en-US"/>
            </a:p>
          </p:txBody>
        </p:sp>
      </p:grpSp>
      <p:grpSp>
        <p:nvGrpSpPr>
          <p:cNvPr id="20" name="Group 19">
            <a:extLst>
              <a:ext uri="{FF2B5EF4-FFF2-40B4-BE49-F238E27FC236}">
                <a16:creationId xmlns:a16="http://schemas.microsoft.com/office/drawing/2014/main" id="{94654205-92F7-B341-9452-F1D5BC817CF9}"/>
              </a:ext>
            </a:extLst>
          </p:cNvPr>
          <p:cNvGrpSpPr/>
          <p:nvPr userDrawn="1"/>
        </p:nvGrpSpPr>
        <p:grpSpPr>
          <a:xfrm>
            <a:off x="11107440" y="5367780"/>
            <a:ext cx="526057" cy="526057"/>
            <a:chOff x="10976830" y="4665999"/>
            <a:chExt cx="526057" cy="526057"/>
          </a:xfrm>
        </p:grpSpPr>
        <p:sp>
          <p:nvSpPr>
            <p:cNvPr id="10" name="Oval 9">
              <a:extLst>
                <a:ext uri="{FF2B5EF4-FFF2-40B4-BE49-F238E27FC236}">
                  <a16:creationId xmlns:a16="http://schemas.microsoft.com/office/drawing/2014/main" id="{74061D55-1E42-5E4A-B06A-EDB2840975A7}"/>
                </a:ext>
              </a:extLst>
            </p:cNvPr>
            <p:cNvSpPr/>
            <p:nvPr userDrawn="1"/>
          </p:nvSpPr>
          <p:spPr>
            <a:xfrm>
              <a:off x="10976830" y="4665999"/>
              <a:ext cx="526057" cy="526057"/>
            </a:xfrm>
            <a:prstGeom prst="ellipse">
              <a:avLst/>
            </a:prstGeom>
            <a:solidFill>
              <a:srgbClr val="00B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33">
              <a:extLst>
                <a:ext uri="{FF2B5EF4-FFF2-40B4-BE49-F238E27FC236}">
                  <a16:creationId xmlns:a16="http://schemas.microsoft.com/office/drawing/2014/main" id="{A3A376CF-0E42-3D4D-9CC2-6611439978B1}"/>
                </a:ext>
              </a:extLst>
            </p:cNvPr>
            <p:cNvSpPr/>
            <p:nvPr/>
          </p:nvSpPr>
          <p:spPr>
            <a:xfrm>
              <a:off x="11205268" y="4869839"/>
              <a:ext cx="178208" cy="188721"/>
            </a:xfrm>
            <a:custGeom>
              <a:avLst/>
              <a:gdLst>
                <a:gd name="connsiteX0" fmla="*/ 178140 w 178208"/>
                <a:gd name="connsiteY0" fmla="*/ 188721 h 188721"/>
                <a:gd name="connsiteX1" fmla="*/ 178140 w 178208"/>
                <a:gd name="connsiteY1" fmla="*/ 188710 h 188721"/>
                <a:gd name="connsiteX2" fmla="*/ 178208 w 178208"/>
                <a:gd name="connsiteY2" fmla="*/ 188710 h 188721"/>
                <a:gd name="connsiteX3" fmla="*/ 178208 w 178208"/>
                <a:gd name="connsiteY3" fmla="*/ 87582 h 188721"/>
                <a:gd name="connsiteX4" fmla="*/ 109722 w 178208"/>
                <a:gd name="connsiteY4" fmla="*/ 0 h 188721"/>
                <a:gd name="connsiteX5" fmla="*/ 55642 w 178208"/>
                <a:gd name="connsiteY5" fmla="*/ 29722 h 188721"/>
                <a:gd name="connsiteX6" fmla="*/ 54838 w 178208"/>
                <a:gd name="connsiteY6" fmla="*/ 29722 h 188721"/>
                <a:gd name="connsiteX7" fmla="*/ 54838 w 178208"/>
                <a:gd name="connsiteY7" fmla="*/ 4619 h 188721"/>
                <a:gd name="connsiteX8" fmla="*/ 0 w 178208"/>
                <a:gd name="connsiteY8" fmla="*/ 4619 h 188721"/>
                <a:gd name="connsiteX9" fmla="*/ 0 w 178208"/>
                <a:gd name="connsiteY9" fmla="*/ 188710 h 188721"/>
                <a:gd name="connsiteX10" fmla="*/ 57101 w 178208"/>
                <a:gd name="connsiteY10" fmla="*/ 188710 h 188721"/>
                <a:gd name="connsiteX11" fmla="*/ 57101 w 178208"/>
                <a:gd name="connsiteY11" fmla="*/ 97555 h 188721"/>
                <a:gd name="connsiteX12" fmla="*/ 91373 w 178208"/>
                <a:gd name="connsiteY12" fmla="*/ 50346 h 188721"/>
                <a:gd name="connsiteX13" fmla="*/ 121096 w 178208"/>
                <a:gd name="connsiteY13" fmla="*/ 99094 h 188721"/>
                <a:gd name="connsiteX14" fmla="*/ 121096 w 178208"/>
                <a:gd name="connsiteY14" fmla="*/ 188721 h 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8208" h="188721">
                  <a:moveTo>
                    <a:pt x="178140" y="188721"/>
                  </a:moveTo>
                  <a:lnTo>
                    <a:pt x="178140" y="188710"/>
                  </a:lnTo>
                  <a:lnTo>
                    <a:pt x="178208" y="188710"/>
                  </a:lnTo>
                  <a:lnTo>
                    <a:pt x="178208" y="87582"/>
                  </a:lnTo>
                  <a:cubicBezTo>
                    <a:pt x="178208" y="38110"/>
                    <a:pt x="167558" y="0"/>
                    <a:pt x="109722" y="0"/>
                  </a:cubicBezTo>
                  <a:cubicBezTo>
                    <a:pt x="81918" y="0"/>
                    <a:pt x="63259" y="15258"/>
                    <a:pt x="55642" y="29722"/>
                  </a:cubicBezTo>
                  <a:lnTo>
                    <a:pt x="54838" y="29722"/>
                  </a:lnTo>
                  <a:lnTo>
                    <a:pt x="54838" y="4619"/>
                  </a:lnTo>
                  <a:lnTo>
                    <a:pt x="0" y="4619"/>
                  </a:lnTo>
                  <a:lnTo>
                    <a:pt x="0" y="188710"/>
                  </a:lnTo>
                  <a:lnTo>
                    <a:pt x="57101" y="188710"/>
                  </a:lnTo>
                  <a:lnTo>
                    <a:pt x="57101" y="97555"/>
                  </a:lnTo>
                  <a:cubicBezTo>
                    <a:pt x="57101" y="73554"/>
                    <a:pt x="61651" y="50346"/>
                    <a:pt x="91373" y="50346"/>
                  </a:cubicBezTo>
                  <a:cubicBezTo>
                    <a:pt x="120659" y="50346"/>
                    <a:pt x="121096" y="77736"/>
                    <a:pt x="121096" y="99094"/>
                  </a:cubicBezTo>
                  <a:lnTo>
                    <a:pt x="121096" y="188721"/>
                  </a:lnTo>
                  <a:close/>
                </a:path>
              </a:pathLst>
            </a:custGeom>
            <a:solidFill>
              <a:schemeClr val="bg1"/>
            </a:solidFill>
            <a:ln w="11113"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93CF8219-A4E7-5B47-9F3A-A1915806D9F2}"/>
                </a:ext>
              </a:extLst>
            </p:cNvPr>
            <p:cNvSpPr/>
            <p:nvPr/>
          </p:nvSpPr>
          <p:spPr>
            <a:xfrm>
              <a:off x="11112286" y="4874470"/>
              <a:ext cx="57170" cy="184090"/>
            </a:xfrm>
            <a:custGeom>
              <a:avLst/>
              <a:gdLst>
                <a:gd name="connsiteX0" fmla="*/ 0 w 57170"/>
                <a:gd name="connsiteY0" fmla="*/ 0 h 184090"/>
                <a:gd name="connsiteX1" fmla="*/ 57170 w 57170"/>
                <a:gd name="connsiteY1" fmla="*/ 0 h 184090"/>
                <a:gd name="connsiteX2" fmla="*/ 57170 w 57170"/>
                <a:gd name="connsiteY2" fmla="*/ 184091 h 184090"/>
                <a:gd name="connsiteX3" fmla="*/ 0 w 57170"/>
                <a:gd name="connsiteY3" fmla="*/ 184091 h 184090"/>
              </a:gdLst>
              <a:ahLst/>
              <a:cxnLst>
                <a:cxn ang="0">
                  <a:pos x="connsiteX0" y="connsiteY0"/>
                </a:cxn>
                <a:cxn ang="0">
                  <a:pos x="connsiteX1" y="connsiteY1"/>
                </a:cxn>
                <a:cxn ang="0">
                  <a:pos x="connsiteX2" y="connsiteY2"/>
                </a:cxn>
                <a:cxn ang="0">
                  <a:pos x="connsiteX3" y="connsiteY3"/>
                </a:cxn>
              </a:cxnLst>
              <a:rect l="l" t="t" r="r" b="b"/>
              <a:pathLst>
                <a:path w="57170" h="184090">
                  <a:moveTo>
                    <a:pt x="0" y="0"/>
                  </a:moveTo>
                  <a:lnTo>
                    <a:pt x="57170" y="0"/>
                  </a:lnTo>
                  <a:lnTo>
                    <a:pt x="57170" y="184091"/>
                  </a:lnTo>
                  <a:lnTo>
                    <a:pt x="0" y="184091"/>
                  </a:lnTo>
                  <a:close/>
                </a:path>
              </a:pathLst>
            </a:custGeom>
            <a:solidFill>
              <a:schemeClr val="bg1"/>
            </a:solidFill>
            <a:ln w="11113"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596AD7E7-220E-6648-AE58-25A8780EDD46}"/>
                </a:ext>
              </a:extLst>
            </p:cNvPr>
            <p:cNvSpPr/>
            <p:nvPr/>
          </p:nvSpPr>
          <p:spPr>
            <a:xfrm>
              <a:off x="11107737" y="4782821"/>
              <a:ext cx="66223" cy="66533"/>
            </a:xfrm>
            <a:custGeom>
              <a:avLst/>
              <a:gdLst>
                <a:gd name="connsiteX0" fmla="*/ 33112 w 66223"/>
                <a:gd name="connsiteY0" fmla="*/ 0 h 66533"/>
                <a:gd name="connsiteX1" fmla="*/ 0 w 66223"/>
                <a:gd name="connsiteY1" fmla="*/ 33112 h 66533"/>
                <a:gd name="connsiteX2" fmla="*/ 33112 w 66223"/>
                <a:gd name="connsiteY2" fmla="*/ 66534 h 66533"/>
                <a:gd name="connsiteX3" fmla="*/ 66224 w 66223"/>
                <a:gd name="connsiteY3" fmla="*/ 33112 h 66533"/>
                <a:gd name="connsiteX4" fmla="*/ 33112 w 66223"/>
                <a:gd name="connsiteY4" fmla="*/ 0 h 66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3" h="66533">
                  <a:moveTo>
                    <a:pt x="33112" y="0"/>
                  </a:moveTo>
                  <a:cubicBezTo>
                    <a:pt x="14833" y="0"/>
                    <a:pt x="0" y="14833"/>
                    <a:pt x="0" y="33112"/>
                  </a:cubicBezTo>
                  <a:cubicBezTo>
                    <a:pt x="0" y="51391"/>
                    <a:pt x="14833" y="66534"/>
                    <a:pt x="33112" y="66534"/>
                  </a:cubicBezTo>
                  <a:cubicBezTo>
                    <a:pt x="51391" y="66534"/>
                    <a:pt x="66224" y="51391"/>
                    <a:pt x="66224" y="33112"/>
                  </a:cubicBezTo>
                  <a:cubicBezTo>
                    <a:pt x="66212" y="14833"/>
                    <a:pt x="51380" y="0"/>
                    <a:pt x="33112" y="0"/>
                  </a:cubicBezTo>
                  <a:close/>
                </a:path>
              </a:pathLst>
            </a:custGeom>
            <a:solidFill>
              <a:schemeClr val="bg1"/>
            </a:solidFill>
            <a:ln w="11113"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CD38C03A-504E-2446-BB88-D36358464009}"/>
              </a:ext>
            </a:extLst>
          </p:cNvPr>
          <p:cNvGrpSpPr/>
          <p:nvPr userDrawn="1"/>
        </p:nvGrpSpPr>
        <p:grpSpPr>
          <a:xfrm>
            <a:off x="11107440" y="3312870"/>
            <a:ext cx="526057" cy="526057"/>
            <a:chOff x="10976830" y="5406681"/>
            <a:chExt cx="526057" cy="526057"/>
          </a:xfrm>
        </p:grpSpPr>
        <p:sp>
          <p:nvSpPr>
            <p:cNvPr id="12" name="Oval 11">
              <a:extLst>
                <a:ext uri="{FF2B5EF4-FFF2-40B4-BE49-F238E27FC236}">
                  <a16:creationId xmlns:a16="http://schemas.microsoft.com/office/drawing/2014/main" id="{4FDDA136-5429-434C-B6E9-F11894954DD0}"/>
                </a:ext>
              </a:extLst>
            </p:cNvPr>
            <p:cNvSpPr/>
            <p:nvPr userDrawn="1"/>
          </p:nvSpPr>
          <p:spPr>
            <a:xfrm>
              <a:off x="10976830" y="5406681"/>
              <a:ext cx="526057" cy="526057"/>
            </a:xfrm>
            <a:prstGeom prst="ellipse">
              <a:avLst/>
            </a:prstGeom>
            <a:solidFill>
              <a:srgbClr val="00B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Graphic 18">
              <a:hlinkClick r:id="rId4"/>
              <a:extLst>
                <a:ext uri="{FF2B5EF4-FFF2-40B4-BE49-F238E27FC236}">
                  <a16:creationId xmlns:a16="http://schemas.microsoft.com/office/drawing/2014/main" id="{D94071CA-7302-D446-98A3-D8B16DE2D0C0}"/>
                </a:ext>
              </a:extLst>
            </p:cNvPr>
            <p:cNvSpPr/>
            <p:nvPr/>
          </p:nvSpPr>
          <p:spPr>
            <a:xfrm>
              <a:off x="11087280" y="5521959"/>
              <a:ext cx="306606" cy="306606"/>
            </a:xfrm>
            <a:custGeom>
              <a:avLst/>
              <a:gdLst>
                <a:gd name="connsiteX0" fmla="*/ 261681 w 306606"/>
                <a:gd name="connsiteY0" fmla="*/ 44926 h 306606"/>
                <a:gd name="connsiteX1" fmla="*/ 44926 w 306606"/>
                <a:gd name="connsiteY1" fmla="*/ 44926 h 306606"/>
                <a:gd name="connsiteX2" fmla="*/ 44926 w 306606"/>
                <a:gd name="connsiteY2" fmla="*/ 261681 h 306606"/>
                <a:gd name="connsiteX3" fmla="*/ 261681 w 306606"/>
                <a:gd name="connsiteY3" fmla="*/ 261681 h 306606"/>
                <a:gd name="connsiteX4" fmla="*/ 261681 w 306606"/>
                <a:gd name="connsiteY4" fmla="*/ 44926 h 306606"/>
                <a:gd name="connsiteX5" fmla="*/ 255275 w 306606"/>
                <a:gd name="connsiteY5" fmla="*/ 239833 h 306606"/>
                <a:gd name="connsiteX6" fmla="*/ 232379 w 306606"/>
                <a:gd name="connsiteY6" fmla="*/ 222879 h 306606"/>
                <a:gd name="connsiteX7" fmla="*/ 241625 w 306606"/>
                <a:gd name="connsiteY7" fmla="*/ 163071 h 306606"/>
                <a:gd name="connsiteX8" fmla="*/ 286687 w 306606"/>
                <a:gd name="connsiteY8" fmla="*/ 163071 h 306606"/>
                <a:gd name="connsiteX9" fmla="*/ 255275 w 306606"/>
                <a:gd name="connsiteY9" fmla="*/ 239833 h 306606"/>
                <a:gd name="connsiteX10" fmla="*/ 19920 w 306606"/>
                <a:gd name="connsiteY10" fmla="*/ 163071 h 306606"/>
                <a:gd name="connsiteX11" fmla="*/ 64981 w 306606"/>
                <a:gd name="connsiteY11" fmla="*/ 163071 h 306606"/>
                <a:gd name="connsiteX12" fmla="*/ 74227 w 306606"/>
                <a:gd name="connsiteY12" fmla="*/ 222879 h 306606"/>
                <a:gd name="connsiteX13" fmla="*/ 51331 w 306606"/>
                <a:gd name="connsiteY13" fmla="*/ 239833 h 306606"/>
                <a:gd name="connsiteX14" fmla="*/ 19920 w 306606"/>
                <a:gd name="connsiteY14" fmla="*/ 163071 h 306606"/>
                <a:gd name="connsiteX15" fmla="*/ 51332 w 306606"/>
                <a:gd name="connsiteY15" fmla="*/ 66774 h 306606"/>
                <a:gd name="connsiteX16" fmla="*/ 74227 w 306606"/>
                <a:gd name="connsiteY16" fmla="*/ 83729 h 306606"/>
                <a:gd name="connsiteX17" fmla="*/ 64982 w 306606"/>
                <a:gd name="connsiteY17" fmla="*/ 143536 h 306606"/>
                <a:gd name="connsiteX18" fmla="*/ 19920 w 306606"/>
                <a:gd name="connsiteY18" fmla="*/ 143536 h 306606"/>
                <a:gd name="connsiteX19" fmla="*/ 51332 w 306606"/>
                <a:gd name="connsiteY19" fmla="*/ 66774 h 306606"/>
                <a:gd name="connsiteX20" fmla="*/ 143537 w 306606"/>
                <a:gd name="connsiteY20" fmla="*/ 85747 h 306606"/>
                <a:gd name="connsiteX21" fmla="*/ 98009 w 306606"/>
                <a:gd name="connsiteY21" fmla="*/ 74212 h 306606"/>
                <a:gd name="connsiteX22" fmla="*/ 143537 w 306606"/>
                <a:gd name="connsiteY22" fmla="*/ 20973 h 306606"/>
                <a:gd name="connsiteX23" fmla="*/ 143537 w 306606"/>
                <a:gd name="connsiteY23" fmla="*/ 105318 h 306606"/>
                <a:gd name="connsiteX24" fmla="*/ 143537 w 306606"/>
                <a:gd name="connsiteY24" fmla="*/ 143537 h 306606"/>
                <a:gd name="connsiteX25" fmla="*/ 84524 w 306606"/>
                <a:gd name="connsiteY25" fmla="*/ 143537 h 306606"/>
                <a:gd name="connsiteX26" fmla="*/ 91931 w 306606"/>
                <a:gd name="connsiteY26" fmla="*/ 92897 h 306606"/>
                <a:gd name="connsiteX27" fmla="*/ 143537 w 306606"/>
                <a:gd name="connsiteY27" fmla="*/ 105318 h 306606"/>
                <a:gd name="connsiteX28" fmla="*/ 143537 w 306606"/>
                <a:gd name="connsiteY28" fmla="*/ 163071 h 306606"/>
                <a:gd name="connsiteX29" fmla="*/ 143537 w 306606"/>
                <a:gd name="connsiteY29" fmla="*/ 201289 h 306606"/>
                <a:gd name="connsiteX30" fmla="*/ 91931 w 306606"/>
                <a:gd name="connsiteY30" fmla="*/ 213711 h 306606"/>
                <a:gd name="connsiteX31" fmla="*/ 84524 w 306606"/>
                <a:gd name="connsiteY31" fmla="*/ 163071 h 306606"/>
                <a:gd name="connsiteX32" fmla="*/ 143537 w 306606"/>
                <a:gd name="connsiteY32" fmla="*/ 220860 h 306606"/>
                <a:gd name="connsiteX33" fmla="*/ 143537 w 306606"/>
                <a:gd name="connsiteY33" fmla="*/ 285635 h 306606"/>
                <a:gd name="connsiteX34" fmla="*/ 98009 w 306606"/>
                <a:gd name="connsiteY34" fmla="*/ 232395 h 306606"/>
                <a:gd name="connsiteX35" fmla="*/ 143537 w 306606"/>
                <a:gd name="connsiteY35" fmla="*/ 220860 h 306606"/>
                <a:gd name="connsiteX36" fmla="*/ 163070 w 306606"/>
                <a:gd name="connsiteY36" fmla="*/ 220860 h 306606"/>
                <a:gd name="connsiteX37" fmla="*/ 208598 w 306606"/>
                <a:gd name="connsiteY37" fmla="*/ 232395 h 306606"/>
                <a:gd name="connsiteX38" fmla="*/ 163070 w 306606"/>
                <a:gd name="connsiteY38" fmla="*/ 285635 h 306606"/>
                <a:gd name="connsiteX39" fmla="*/ 163070 w 306606"/>
                <a:gd name="connsiteY39" fmla="*/ 201289 h 306606"/>
                <a:gd name="connsiteX40" fmla="*/ 163070 w 306606"/>
                <a:gd name="connsiteY40" fmla="*/ 163071 h 306606"/>
                <a:gd name="connsiteX41" fmla="*/ 222083 w 306606"/>
                <a:gd name="connsiteY41" fmla="*/ 163071 h 306606"/>
                <a:gd name="connsiteX42" fmla="*/ 214676 w 306606"/>
                <a:gd name="connsiteY42" fmla="*/ 213711 h 306606"/>
                <a:gd name="connsiteX43" fmla="*/ 163070 w 306606"/>
                <a:gd name="connsiteY43" fmla="*/ 201289 h 306606"/>
                <a:gd name="connsiteX44" fmla="*/ 163070 w 306606"/>
                <a:gd name="connsiteY44" fmla="*/ 143537 h 306606"/>
                <a:gd name="connsiteX45" fmla="*/ 163070 w 306606"/>
                <a:gd name="connsiteY45" fmla="*/ 105318 h 306606"/>
                <a:gd name="connsiteX46" fmla="*/ 214676 w 306606"/>
                <a:gd name="connsiteY46" fmla="*/ 92897 h 306606"/>
                <a:gd name="connsiteX47" fmla="*/ 222083 w 306606"/>
                <a:gd name="connsiteY47" fmla="*/ 143537 h 306606"/>
                <a:gd name="connsiteX48" fmla="*/ 163070 w 306606"/>
                <a:gd name="connsiteY48" fmla="*/ 85747 h 306606"/>
                <a:gd name="connsiteX49" fmla="*/ 163070 w 306606"/>
                <a:gd name="connsiteY49" fmla="*/ 20973 h 306606"/>
                <a:gd name="connsiteX50" fmla="*/ 208598 w 306606"/>
                <a:gd name="connsiteY50" fmla="*/ 74213 h 306606"/>
                <a:gd name="connsiteX51" fmla="*/ 163070 w 306606"/>
                <a:gd name="connsiteY51" fmla="*/ 85747 h 306606"/>
                <a:gd name="connsiteX52" fmla="*/ 206942 w 306606"/>
                <a:gd name="connsiteY52" fmla="*/ 30725 h 306606"/>
                <a:gd name="connsiteX53" fmla="*/ 241565 w 306606"/>
                <a:gd name="connsiteY53" fmla="*/ 52834 h 306606"/>
                <a:gd name="connsiteX54" fmla="*/ 225852 w 306606"/>
                <a:gd name="connsiteY54" fmla="*/ 64760 h 306606"/>
                <a:gd name="connsiteX55" fmla="*/ 206942 w 306606"/>
                <a:gd name="connsiteY55" fmla="*/ 30725 h 306606"/>
                <a:gd name="connsiteX56" fmla="*/ 80754 w 306606"/>
                <a:gd name="connsiteY56" fmla="*/ 64760 h 306606"/>
                <a:gd name="connsiteX57" fmla="*/ 65042 w 306606"/>
                <a:gd name="connsiteY57" fmla="*/ 52834 h 306606"/>
                <a:gd name="connsiteX58" fmla="*/ 99665 w 306606"/>
                <a:gd name="connsiteY58" fmla="*/ 30725 h 306606"/>
                <a:gd name="connsiteX59" fmla="*/ 80754 w 306606"/>
                <a:gd name="connsiteY59" fmla="*/ 64760 h 306606"/>
                <a:gd name="connsiteX60" fmla="*/ 80755 w 306606"/>
                <a:gd name="connsiteY60" fmla="*/ 241848 h 306606"/>
                <a:gd name="connsiteX61" fmla="*/ 99665 w 306606"/>
                <a:gd name="connsiteY61" fmla="*/ 275883 h 306606"/>
                <a:gd name="connsiteX62" fmla="*/ 65042 w 306606"/>
                <a:gd name="connsiteY62" fmla="*/ 253773 h 306606"/>
                <a:gd name="connsiteX63" fmla="*/ 80755 w 306606"/>
                <a:gd name="connsiteY63" fmla="*/ 241848 h 306606"/>
                <a:gd name="connsiteX64" fmla="*/ 225852 w 306606"/>
                <a:gd name="connsiteY64" fmla="*/ 241848 h 306606"/>
                <a:gd name="connsiteX65" fmla="*/ 241565 w 306606"/>
                <a:gd name="connsiteY65" fmla="*/ 253773 h 306606"/>
                <a:gd name="connsiteX66" fmla="*/ 206942 w 306606"/>
                <a:gd name="connsiteY66" fmla="*/ 275883 h 306606"/>
                <a:gd name="connsiteX67" fmla="*/ 225852 w 306606"/>
                <a:gd name="connsiteY67" fmla="*/ 241848 h 306606"/>
                <a:gd name="connsiteX68" fmla="*/ 241626 w 306606"/>
                <a:gd name="connsiteY68" fmla="*/ 143537 h 306606"/>
                <a:gd name="connsiteX69" fmla="*/ 232380 w 306606"/>
                <a:gd name="connsiteY69" fmla="*/ 83729 h 306606"/>
                <a:gd name="connsiteX70" fmla="*/ 255275 w 306606"/>
                <a:gd name="connsiteY70" fmla="*/ 66775 h 306606"/>
                <a:gd name="connsiteX71" fmla="*/ 286687 w 306606"/>
                <a:gd name="connsiteY71" fmla="*/ 143537 h 306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06606" h="306606">
                  <a:moveTo>
                    <a:pt x="261681" y="44926"/>
                  </a:moveTo>
                  <a:cubicBezTo>
                    <a:pt x="201786" y="-14971"/>
                    <a:pt x="104831" y="-14980"/>
                    <a:pt x="44926" y="44926"/>
                  </a:cubicBezTo>
                  <a:cubicBezTo>
                    <a:pt x="-14971" y="104822"/>
                    <a:pt x="-14980" y="201776"/>
                    <a:pt x="44926" y="261681"/>
                  </a:cubicBezTo>
                  <a:cubicBezTo>
                    <a:pt x="104821" y="321578"/>
                    <a:pt x="201776" y="321587"/>
                    <a:pt x="261681" y="261681"/>
                  </a:cubicBezTo>
                  <a:cubicBezTo>
                    <a:pt x="321578" y="201785"/>
                    <a:pt x="321586" y="104831"/>
                    <a:pt x="261681" y="44926"/>
                  </a:cubicBezTo>
                  <a:close/>
                  <a:moveTo>
                    <a:pt x="255275" y="239833"/>
                  </a:moveTo>
                  <a:cubicBezTo>
                    <a:pt x="248114" y="233429"/>
                    <a:pt x="240454" y="227762"/>
                    <a:pt x="232379" y="222879"/>
                  </a:cubicBezTo>
                  <a:cubicBezTo>
                    <a:pt x="237716" y="204444"/>
                    <a:pt x="240878" y="184158"/>
                    <a:pt x="241625" y="163071"/>
                  </a:cubicBezTo>
                  <a:lnTo>
                    <a:pt x="286687" y="163071"/>
                  </a:lnTo>
                  <a:cubicBezTo>
                    <a:pt x="284649" y="191494"/>
                    <a:pt x="273728" y="218158"/>
                    <a:pt x="255275" y="239833"/>
                  </a:cubicBezTo>
                  <a:close/>
                  <a:moveTo>
                    <a:pt x="19920" y="163071"/>
                  </a:moveTo>
                  <a:lnTo>
                    <a:pt x="64981" y="163071"/>
                  </a:lnTo>
                  <a:cubicBezTo>
                    <a:pt x="65728" y="184158"/>
                    <a:pt x="68890" y="204444"/>
                    <a:pt x="74227" y="222879"/>
                  </a:cubicBezTo>
                  <a:cubicBezTo>
                    <a:pt x="66153" y="227762"/>
                    <a:pt x="58493" y="233429"/>
                    <a:pt x="51331" y="239833"/>
                  </a:cubicBezTo>
                  <a:cubicBezTo>
                    <a:pt x="32878" y="218158"/>
                    <a:pt x="21958" y="191494"/>
                    <a:pt x="19920" y="163071"/>
                  </a:cubicBezTo>
                  <a:close/>
                  <a:moveTo>
                    <a:pt x="51332" y="66774"/>
                  </a:moveTo>
                  <a:cubicBezTo>
                    <a:pt x="58493" y="73178"/>
                    <a:pt x="66153" y="78845"/>
                    <a:pt x="74227" y="83729"/>
                  </a:cubicBezTo>
                  <a:cubicBezTo>
                    <a:pt x="68891" y="102163"/>
                    <a:pt x="65729" y="122449"/>
                    <a:pt x="64982" y="143536"/>
                  </a:cubicBezTo>
                  <a:lnTo>
                    <a:pt x="19920" y="143536"/>
                  </a:lnTo>
                  <a:cubicBezTo>
                    <a:pt x="21958" y="115113"/>
                    <a:pt x="32878" y="88450"/>
                    <a:pt x="51332" y="66774"/>
                  </a:cubicBezTo>
                  <a:close/>
                  <a:moveTo>
                    <a:pt x="143537" y="85747"/>
                  </a:moveTo>
                  <a:cubicBezTo>
                    <a:pt x="127607" y="84608"/>
                    <a:pt x="112248" y="80685"/>
                    <a:pt x="98009" y="74212"/>
                  </a:cubicBezTo>
                  <a:cubicBezTo>
                    <a:pt x="106290" y="52888"/>
                    <a:pt x="121557" y="27311"/>
                    <a:pt x="143537" y="20973"/>
                  </a:cubicBezTo>
                  <a:close/>
                  <a:moveTo>
                    <a:pt x="143537" y="105318"/>
                  </a:moveTo>
                  <a:lnTo>
                    <a:pt x="143537" y="143537"/>
                  </a:lnTo>
                  <a:lnTo>
                    <a:pt x="84524" y="143537"/>
                  </a:lnTo>
                  <a:cubicBezTo>
                    <a:pt x="85200" y="125699"/>
                    <a:pt x="87728" y="108570"/>
                    <a:pt x="91931" y="92897"/>
                  </a:cubicBezTo>
                  <a:cubicBezTo>
                    <a:pt x="108112" y="99971"/>
                    <a:pt x="125515" y="104195"/>
                    <a:pt x="143537" y="105318"/>
                  </a:cubicBezTo>
                  <a:close/>
                  <a:moveTo>
                    <a:pt x="143537" y="163071"/>
                  </a:moveTo>
                  <a:lnTo>
                    <a:pt x="143537" y="201289"/>
                  </a:lnTo>
                  <a:cubicBezTo>
                    <a:pt x="125515" y="202413"/>
                    <a:pt x="108112" y="206637"/>
                    <a:pt x="91931" y="213711"/>
                  </a:cubicBezTo>
                  <a:cubicBezTo>
                    <a:pt x="87728" y="198038"/>
                    <a:pt x="85200" y="180909"/>
                    <a:pt x="84524" y="163071"/>
                  </a:cubicBezTo>
                  <a:close/>
                  <a:moveTo>
                    <a:pt x="143537" y="220860"/>
                  </a:moveTo>
                  <a:lnTo>
                    <a:pt x="143537" y="285635"/>
                  </a:lnTo>
                  <a:cubicBezTo>
                    <a:pt x="121558" y="279296"/>
                    <a:pt x="106291" y="253723"/>
                    <a:pt x="98009" y="232395"/>
                  </a:cubicBezTo>
                  <a:cubicBezTo>
                    <a:pt x="112248" y="225923"/>
                    <a:pt x="127607" y="222000"/>
                    <a:pt x="143537" y="220860"/>
                  </a:cubicBezTo>
                  <a:close/>
                  <a:moveTo>
                    <a:pt x="163070" y="220860"/>
                  </a:moveTo>
                  <a:cubicBezTo>
                    <a:pt x="179000" y="222000"/>
                    <a:pt x="194359" y="225923"/>
                    <a:pt x="208598" y="232395"/>
                  </a:cubicBezTo>
                  <a:cubicBezTo>
                    <a:pt x="200316" y="253721"/>
                    <a:pt x="185050" y="279296"/>
                    <a:pt x="163070" y="285635"/>
                  </a:cubicBezTo>
                  <a:close/>
                  <a:moveTo>
                    <a:pt x="163070" y="201289"/>
                  </a:moveTo>
                  <a:lnTo>
                    <a:pt x="163070" y="163071"/>
                  </a:lnTo>
                  <a:lnTo>
                    <a:pt x="222083" y="163071"/>
                  </a:lnTo>
                  <a:cubicBezTo>
                    <a:pt x="221407" y="180909"/>
                    <a:pt x="218879" y="198038"/>
                    <a:pt x="214676" y="213711"/>
                  </a:cubicBezTo>
                  <a:cubicBezTo>
                    <a:pt x="198495" y="206637"/>
                    <a:pt x="181092" y="202413"/>
                    <a:pt x="163070" y="201289"/>
                  </a:cubicBezTo>
                  <a:close/>
                  <a:moveTo>
                    <a:pt x="163070" y="143537"/>
                  </a:moveTo>
                  <a:lnTo>
                    <a:pt x="163070" y="105318"/>
                  </a:lnTo>
                  <a:cubicBezTo>
                    <a:pt x="181092" y="104195"/>
                    <a:pt x="198495" y="99971"/>
                    <a:pt x="214676" y="92897"/>
                  </a:cubicBezTo>
                  <a:cubicBezTo>
                    <a:pt x="218879" y="108570"/>
                    <a:pt x="221407" y="125699"/>
                    <a:pt x="222083" y="143537"/>
                  </a:cubicBezTo>
                  <a:close/>
                  <a:moveTo>
                    <a:pt x="163070" y="85747"/>
                  </a:moveTo>
                  <a:lnTo>
                    <a:pt x="163070" y="20973"/>
                  </a:lnTo>
                  <a:cubicBezTo>
                    <a:pt x="185050" y="27312"/>
                    <a:pt x="200317" y="52888"/>
                    <a:pt x="208598" y="74213"/>
                  </a:cubicBezTo>
                  <a:cubicBezTo>
                    <a:pt x="194359" y="80685"/>
                    <a:pt x="179000" y="84608"/>
                    <a:pt x="163070" y="85747"/>
                  </a:cubicBezTo>
                  <a:close/>
                  <a:moveTo>
                    <a:pt x="206942" y="30725"/>
                  </a:moveTo>
                  <a:cubicBezTo>
                    <a:pt x="219444" y="36199"/>
                    <a:pt x="231109" y="43623"/>
                    <a:pt x="241565" y="52834"/>
                  </a:cubicBezTo>
                  <a:cubicBezTo>
                    <a:pt x="236588" y="57223"/>
                    <a:pt x="231336" y="61202"/>
                    <a:pt x="225852" y="64760"/>
                  </a:cubicBezTo>
                  <a:cubicBezTo>
                    <a:pt x="220982" y="52702"/>
                    <a:pt x="214761" y="40984"/>
                    <a:pt x="206942" y="30725"/>
                  </a:cubicBezTo>
                  <a:close/>
                  <a:moveTo>
                    <a:pt x="80754" y="64760"/>
                  </a:moveTo>
                  <a:cubicBezTo>
                    <a:pt x="75270" y="61202"/>
                    <a:pt x="70019" y="57223"/>
                    <a:pt x="65042" y="52834"/>
                  </a:cubicBezTo>
                  <a:cubicBezTo>
                    <a:pt x="75498" y="43623"/>
                    <a:pt x="87162" y="36199"/>
                    <a:pt x="99665" y="30725"/>
                  </a:cubicBezTo>
                  <a:cubicBezTo>
                    <a:pt x="91845" y="40985"/>
                    <a:pt x="85624" y="52703"/>
                    <a:pt x="80754" y="64760"/>
                  </a:cubicBezTo>
                  <a:close/>
                  <a:moveTo>
                    <a:pt x="80755" y="241848"/>
                  </a:moveTo>
                  <a:cubicBezTo>
                    <a:pt x="85624" y="253905"/>
                    <a:pt x="91847" y="265624"/>
                    <a:pt x="99665" y="275883"/>
                  </a:cubicBezTo>
                  <a:cubicBezTo>
                    <a:pt x="87163" y="270408"/>
                    <a:pt x="75498" y="262984"/>
                    <a:pt x="65042" y="253773"/>
                  </a:cubicBezTo>
                  <a:cubicBezTo>
                    <a:pt x="70019" y="249385"/>
                    <a:pt x="75271" y="245406"/>
                    <a:pt x="80755" y="241848"/>
                  </a:cubicBezTo>
                  <a:close/>
                  <a:moveTo>
                    <a:pt x="225852" y="241848"/>
                  </a:moveTo>
                  <a:cubicBezTo>
                    <a:pt x="231336" y="245406"/>
                    <a:pt x="236588" y="249385"/>
                    <a:pt x="241565" y="253773"/>
                  </a:cubicBezTo>
                  <a:cubicBezTo>
                    <a:pt x="231109" y="262984"/>
                    <a:pt x="219444" y="270408"/>
                    <a:pt x="206942" y="275883"/>
                  </a:cubicBezTo>
                  <a:cubicBezTo>
                    <a:pt x="214760" y="265624"/>
                    <a:pt x="220982" y="253906"/>
                    <a:pt x="225852" y="241848"/>
                  </a:cubicBezTo>
                  <a:close/>
                  <a:moveTo>
                    <a:pt x="241626" y="143537"/>
                  </a:moveTo>
                  <a:cubicBezTo>
                    <a:pt x="240879" y="122450"/>
                    <a:pt x="237717" y="102163"/>
                    <a:pt x="232380" y="83729"/>
                  </a:cubicBezTo>
                  <a:cubicBezTo>
                    <a:pt x="240454" y="78845"/>
                    <a:pt x="248114" y="73178"/>
                    <a:pt x="255275" y="66775"/>
                  </a:cubicBezTo>
                  <a:cubicBezTo>
                    <a:pt x="273729" y="88450"/>
                    <a:pt x="284649" y="115113"/>
                    <a:pt x="286687" y="143537"/>
                  </a:cubicBezTo>
                  <a:close/>
                </a:path>
              </a:pathLst>
            </a:custGeom>
            <a:solidFill>
              <a:schemeClr val="bg1"/>
            </a:solidFill>
            <a:ln w="595" cap="flat">
              <a:noFill/>
              <a:prstDash val="solid"/>
              <a:miter/>
            </a:ln>
          </p:spPr>
          <p:txBody>
            <a:bodyPr rtlCol="0" anchor="ctr"/>
            <a:lstStyle/>
            <a:p>
              <a:endParaRPr lang="en-US"/>
            </a:p>
          </p:txBody>
        </p:sp>
      </p:grpSp>
      <p:cxnSp>
        <p:nvCxnSpPr>
          <p:cNvPr id="23" name="Straight Connector 22">
            <a:extLst>
              <a:ext uri="{FF2B5EF4-FFF2-40B4-BE49-F238E27FC236}">
                <a16:creationId xmlns:a16="http://schemas.microsoft.com/office/drawing/2014/main" id="{EAF91CAB-709A-3F49-B170-6330CB73137D}"/>
              </a:ext>
            </a:extLst>
          </p:cNvPr>
          <p:cNvCxnSpPr>
            <a:cxnSpLocks/>
          </p:cNvCxnSpPr>
          <p:nvPr userDrawn="1"/>
        </p:nvCxnSpPr>
        <p:spPr>
          <a:xfrm flipH="1">
            <a:off x="1084560" y="3960197"/>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4" name="Text Placeholder 10">
            <a:extLst>
              <a:ext uri="{FF2B5EF4-FFF2-40B4-BE49-F238E27FC236}">
                <a16:creationId xmlns:a16="http://schemas.microsoft.com/office/drawing/2014/main" id="{839484F8-C23C-9A4D-AF53-33855936F57D}"/>
              </a:ext>
            </a:extLst>
          </p:cNvPr>
          <p:cNvSpPr>
            <a:spLocks noGrp="1"/>
          </p:cNvSpPr>
          <p:nvPr>
            <p:ph type="body" sz="quarter" idx="13" hasCustomPrompt="1"/>
          </p:nvPr>
        </p:nvSpPr>
        <p:spPr>
          <a:xfrm>
            <a:off x="1084263" y="4317810"/>
            <a:ext cx="7772400" cy="406009"/>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24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name</a:t>
            </a:r>
          </a:p>
        </p:txBody>
      </p:sp>
      <p:sp>
        <p:nvSpPr>
          <p:cNvPr id="25" name="Text Placeholder 10">
            <a:extLst>
              <a:ext uri="{FF2B5EF4-FFF2-40B4-BE49-F238E27FC236}">
                <a16:creationId xmlns:a16="http://schemas.microsoft.com/office/drawing/2014/main" id="{D9CE562D-EB9E-E84F-879F-C56C1683A46C}"/>
              </a:ext>
            </a:extLst>
          </p:cNvPr>
          <p:cNvSpPr>
            <a:spLocks noGrp="1"/>
          </p:cNvSpPr>
          <p:nvPr>
            <p:ph type="body" sz="quarter" idx="14" hasCustomPrompt="1"/>
          </p:nvPr>
        </p:nvSpPr>
        <p:spPr>
          <a:xfrm>
            <a:off x="1084263" y="5020176"/>
            <a:ext cx="7772400" cy="304507"/>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email address</a:t>
            </a:r>
          </a:p>
        </p:txBody>
      </p:sp>
      <p:sp>
        <p:nvSpPr>
          <p:cNvPr id="26" name="TextBox 25">
            <a:extLst>
              <a:ext uri="{FF2B5EF4-FFF2-40B4-BE49-F238E27FC236}">
                <a16:creationId xmlns:a16="http://schemas.microsoft.com/office/drawing/2014/main" id="{57BDB14B-E9A0-774D-B4BE-75DB729B22EC}"/>
              </a:ext>
            </a:extLst>
          </p:cNvPr>
          <p:cNvSpPr txBox="1"/>
          <p:nvPr userDrawn="1"/>
        </p:nvSpPr>
        <p:spPr>
          <a:xfrm>
            <a:off x="1084263" y="2955955"/>
            <a:ext cx="7772399" cy="707886"/>
          </a:xfrm>
          <a:prstGeom prst="rect">
            <a:avLst/>
          </a:prstGeom>
          <a:noFill/>
        </p:spPr>
        <p:txBody>
          <a:bodyPr wrap="square" lIns="0" rtlCol="0">
            <a:spAutoFit/>
          </a:bodyPr>
          <a:lstStyle/>
          <a:p>
            <a:r>
              <a:rPr lang="en-US" sz="4000" b="0" i="0" dirty="0">
                <a:solidFill>
                  <a:schemeClr val="bg1"/>
                </a:solidFill>
                <a:latin typeface="Raleway" panose="020B0003030101060003" pitchFamily="34" charset="0"/>
              </a:rPr>
              <a:t>Thank you.</a:t>
            </a:r>
          </a:p>
        </p:txBody>
      </p:sp>
      <p:sp>
        <p:nvSpPr>
          <p:cNvPr id="27" name="Text Placeholder 10">
            <a:extLst>
              <a:ext uri="{FF2B5EF4-FFF2-40B4-BE49-F238E27FC236}">
                <a16:creationId xmlns:a16="http://schemas.microsoft.com/office/drawing/2014/main" id="{FAD516B4-8DC2-0D47-BC4B-17C1E83D29A3}"/>
              </a:ext>
            </a:extLst>
          </p:cNvPr>
          <p:cNvSpPr>
            <a:spLocks noGrp="1"/>
          </p:cNvSpPr>
          <p:nvPr>
            <p:ph type="body" sz="quarter" idx="15" hasCustomPrompt="1"/>
          </p:nvPr>
        </p:nvSpPr>
        <p:spPr>
          <a:xfrm>
            <a:off x="1084263" y="5537012"/>
            <a:ext cx="7772400" cy="304507"/>
          </a:xfrm>
          <a:prstGeom prst="rect">
            <a:avLst/>
          </a:prstGeom>
        </p:spPr>
        <p:txBody>
          <a:bodyPr lIns="0" tIns="0" rIns="0" bIns="0">
            <a:spAutoFit/>
          </a:bodyPr>
          <a:lstStyle>
            <a:lvl1pPr marL="0" indent="0" algn="l" defTabSz="914400" rtl="0" eaLnBrk="1" latinLnBrk="0" hangingPunct="1">
              <a:lnSpc>
                <a:spcPct val="120000"/>
              </a:lnSpc>
              <a:spcBef>
                <a:spcPct val="0"/>
              </a:spcBef>
              <a:spcAft>
                <a:spcPts val="100"/>
              </a:spcAft>
              <a:buNone/>
              <a:defRPr lang="en-US" sz="1800" b="0" i="0" kern="1200" dirty="0" smtClean="0">
                <a:solidFill>
                  <a:schemeClr val="bg1"/>
                </a:solidFill>
                <a:latin typeface="Raleway" panose="020B0003030101060003" pitchFamily="34" charset="0"/>
                <a:ea typeface="+mj-ea"/>
                <a:cs typeface="+mj-cs"/>
              </a:defRPr>
            </a:lvl1pPr>
            <a:lvl2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2pPr>
            <a:lvl3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3pPr>
            <a:lvl4pPr marL="0" indent="0" algn="l" defTabSz="914400" rtl="0" eaLnBrk="1" latinLnBrk="0" hangingPunct="1">
              <a:lnSpc>
                <a:spcPct val="120000"/>
              </a:lnSpc>
              <a:spcBef>
                <a:spcPct val="0"/>
              </a:spcBef>
              <a:buNone/>
              <a:defRPr lang="en-US" sz="2800" kern="1200" dirty="0" smtClean="0">
                <a:solidFill>
                  <a:schemeClr val="bg1"/>
                </a:solidFill>
                <a:latin typeface="+mn-lt"/>
                <a:ea typeface="+mj-ea"/>
                <a:cs typeface="+mj-cs"/>
              </a:defRPr>
            </a:lvl4pPr>
            <a:lvl5pPr marL="0" indent="0" algn="l" defTabSz="914400" rtl="0" eaLnBrk="1" latinLnBrk="0" hangingPunct="1">
              <a:lnSpc>
                <a:spcPct val="120000"/>
              </a:lnSpc>
              <a:spcBef>
                <a:spcPct val="0"/>
              </a:spcBef>
              <a:buNone/>
              <a:defRPr lang="en-US" sz="2800" kern="1200" dirty="0">
                <a:solidFill>
                  <a:schemeClr val="bg1"/>
                </a:solidFill>
                <a:latin typeface="+mn-lt"/>
                <a:ea typeface="+mj-ea"/>
                <a:cs typeface="+mj-cs"/>
              </a:defRPr>
            </a:lvl5pPr>
          </a:lstStyle>
          <a:p>
            <a:pPr lvl="0"/>
            <a:r>
              <a:rPr lang="en-US" dirty="0"/>
              <a:t>Contact </a:t>
            </a:r>
            <a:r>
              <a:rPr lang="en-US" dirty="0" err="1"/>
              <a:t>tel</a:t>
            </a:r>
            <a:r>
              <a:rPr lang="en-US" dirty="0"/>
              <a:t> #</a:t>
            </a:r>
          </a:p>
        </p:txBody>
      </p:sp>
      <p:grpSp>
        <p:nvGrpSpPr>
          <p:cNvPr id="37" name="Graphic 27">
            <a:extLst>
              <a:ext uri="{FF2B5EF4-FFF2-40B4-BE49-F238E27FC236}">
                <a16:creationId xmlns:a16="http://schemas.microsoft.com/office/drawing/2014/main" id="{037BB60D-07C9-094F-883D-2C667EB17EC8}"/>
              </a:ext>
            </a:extLst>
          </p:cNvPr>
          <p:cNvGrpSpPr/>
          <p:nvPr/>
        </p:nvGrpSpPr>
        <p:grpSpPr>
          <a:xfrm>
            <a:off x="9878377" y="296390"/>
            <a:ext cx="1964189" cy="625048"/>
            <a:chOff x="9878377" y="296390"/>
            <a:chExt cx="1964189" cy="625048"/>
          </a:xfrm>
        </p:grpSpPr>
        <p:sp>
          <p:nvSpPr>
            <p:cNvPr id="38" name="Freeform 37">
              <a:extLst>
                <a:ext uri="{FF2B5EF4-FFF2-40B4-BE49-F238E27FC236}">
                  <a16:creationId xmlns:a16="http://schemas.microsoft.com/office/drawing/2014/main" id="{FFDCB1FD-7A25-3C47-9C60-214D5DFDFDA8}"/>
                </a:ext>
              </a:extLst>
            </p:cNvPr>
            <p:cNvSpPr/>
            <p:nvPr/>
          </p:nvSpPr>
          <p:spPr>
            <a:xfrm>
              <a:off x="10645794" y="296390"/>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91178DFD-0E3A-F94A-9660-5041FE37E96B}"/>
                </a:ext>
              </a:extLst>
            </p:cNvPr>
            <p:cNvSpPr/>
            <p:nvPr/>
          </p:nvSpPr>
          <p:spPr>
            <a:xfrm>
              <a:off x="11050751" y="467759"/>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DA999AD9-2F1C-5B41-B62D-DEEE9B7374D6}"/>
                </a:ext>
              </a:extLst>
            </p:cNvPr>
            <p:cNvSpPr/>
            <p:nvPr/>
          </p:nvSpPr>
          <p:spPr>
            <a:xfrm>
              <a:off x="11476029" y="467759"/>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D46D45DF-E491-E74D-9099-DD0DF7F017FB}"/>
                </a:ext>
              </a:extLst>
            </p:cNvPr>
            <p:cNvSpPr/>
            <p:nvPr/>
          </p:nvSpPr>
          <p:spPr>
            <a:xfrm>
              <a:off x="9879826" y="394637"/>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B64960C9-D9FF-1947-89E8-2A6C63522C56}"/>
                </a:ext>
              </a:extLst>
            </p:cNvPr>
            <p:cNvSpPr/>
            <p:nvPr/>
          </p:nvSpPr>
          <p:spPr>
            <a:xfrm>
              <a:off x="9879826" y="474581"/>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B787D860-840E-F249-85ED-05618A2912EC}"/>
                </a:ext>
              </a:extLst>
            </p:cNvPr>
            <p:cNvSpPr/>
            <p:nvPr/>
          </p:nvSpPr>
          <p:spPr>
            <a:xfrm>
              <a:off x="9878377" y="296841"/>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D5EAE660-878A-A848-80D9-E4BDD658B4A6}"/>
                </a:ext>
              </a:extLst>
            </p:cNvPr>
            <p:cNvSpPr/>
            <p:nvPr/>
          </p:nvSpPr>
          <p:spPr>
            <a:xfrm>
              <a:off x="10170310" y="560595"/>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FD2F5612-1FCF-9549-9AF6-D7AD9ABE5386}"/>
                </a:ext>
              </a:extLst>
            </p:cNvPr>
            <p:cNvSpPr/>
            <p:nvPr/>
          </p:nvSpPr>
          <p:spPr>
            <a:xfrm>
              <a:off x="10146690" y="461954"/>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97A067B7-32BF-9B4E-89AE-C67D6C605051}"/>
                </a:ext>
              </a:extLst>
            </p:cNvPr>
            <p:cNvSpPr/>
            <p:nvPr/>
          </p:nvSpPr>
          <p:spPr>
            <a:xfrm>
              <a:off x="9980151" y="627010"/>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Tree>
    <p:extLst>
      <p:ext uri="{BB962C8B-B14F-4D97-AF65-F5344CB8AC3E}">
        <p14:creationId xmlns:p14="http://schemas.microsoft.com/office/powerpoint/2010/main" val="176026033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4_Cover - BKGD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191950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CD74C460-1615-2E4A-AE71-073B2F5E047C}"/>
              </a:ext>
            </a:extLst>
          </p:cNvPr>
          <p:cNvSpPr>
            <a:spLocks noGrp="1"/>
          </p:cNvSpPr>
          <p:nvPr>
            <p:ph type="ctrTitle" hasCustomPrompt="1"/>
          </p:nvPr>
        </p:nvSpPr>
        <p:spPr>
          <a:xfrm>
            <a:off x="787024" y="3370185"/>
            <a:ext cx="7790919" cy="49244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3200" b="1" kern="1200" dirty="0">
                <a:solidFill>
                  <a:schemeClr val="bg1"/>
                </a:solidFill>
                <a:latin typeface="Raleway ExtraBold" panose="020B0003030101060003" pitchFamily="34" charset="0"/>
                <a:ea typeface="+mj-ea"/>
                <a:cs typeface="+mj-cs"/>
              </a:defRPr>
            </a:lvl1pPr>
          </a:lstStyle>
          <a:p>
            <a:r>
              <a:rPr lang="en-US" dirty="0"/>
              <a:t>Click to edit page title</a:t>
            </a:r>
          </a:p>
        </p:txBody>
      </p:sp>
      <p:sp>
        <p:nvSpPr>
          <p:cNvPr id="8" name="Text Placeholder 10">
            <a:extLst>
              <a:ext uri="{FF2B5EF4-FFF2-40B4-BE49-F238E27FC236}">
                <a16:creationId xmlns:a16="http://schemas.microsoft.com/office/drawing/2014/main" id="{F32B9588-93A9-484E-8477-DDDF18FD38BF}"/>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2" name="Group 1">
            <a:extLst>
              <a:ext uri="{FF2B5EF4-FFF2-40B4-BE49-F238E27FC236}">
                <a16:creationId xmlns:a16="http://schemas.microsoft.com/office/drawing/2014/main" id="{A0FCEDFC-3D8E-F78D-0EC5-E9A609A912F5}"/>
              </a:ext>
            </a:extLst>
          </p:cNvPr>
          <p:cNvGrpSpPr/>
          <p:nvPr userDrawn="1"/>
        </p:nvGrpSpPr>
        <p:grpSpPr>
          <a:xfrm>
            <a:off x="985003" y="1038751"/>
            <a:ext cx="5772412" cy="738664"/>
            <a:chOff x="898784" y="1404511"/>
            <a:chExt cx="5772412" cy="738664"/>
          </a:xfrm>
        </p:grpSpPr>
        <p:cxnSp>
          <p:nvCxnSpPr>
            <p:cNvPr id="3" name="Straight Connector 2">
              <a:extLst>
                <a:ext uri="{FF2B5EF4-FFF2-40B4-BE49-F238E27FC236}">
                  <a16:creationId xmlns:a16="http://schemas.microsoft.com/office/drawing/2014/main" id="{11BA7A89-31DD-AA34-61BA-D9F5CFCCAB5E}"/>
                </a:ext>
              </a:extLst>
            </p:cNvPr>
            <p:cNvCxnSpPr>
              <a:cxnSpLocks/>
            </p:cNvCxnSpPr>
            <p:nvPr userDrawn="1"/>
          </p:nvCxnSpPr>
          <p:spPr>
            <a:xfrm>
              <a:off x="3482818" y="1458777"/>
              <a:ext cx="0" cy="6301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E5435D5-0F29-3241-BCB9-233B3EFE62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784" y="1416958"/>
              <a:ext cx="2235197" cy="713771"/>
            </a:xfrm>
            <a:prstGeom prst="rect">
              <a:avLst/>
            </a:prstGeom>
          </p:spPr>
        </p:pic>
        <p:sp>
          <p:nvSpPr>
            <p:cNvPr id="5" name="TextBox 4">
              <a:extLst>
                <a:ext uri="{FF2B5EF4-FFF2-40B4-BE49-F238E27FC236}">
                  <a16:creationId xmlns:a16="http://schemas.microsoft.com/office/drawing/2014/main" id="{79BA9460-F713-628F-F342-6631D6A5EAED}"/>
                </a:ext>
              </a:extLst>
            </p:cNvPr>
            <p:cNvSpPr txBox="1"/>
            <p:nvPr userDrawn="1"/>
          </p:nvSpPr>
          <p:spPr>
            <a:xfrm>
              <a:off x="3777391" y="1404511"/>
              <a:ext cx="2893805" cy="738664"/>
            </a:xfrm>
            <a:prstGeom prst="rect">
              <a:avLst/>
            </a:prstGeom>
            <a:noFill/>
          </p:spPr>
          <p:txBody>
            <a:bodyPr wrap="square" lIns="0" tIns="0" rIns="0" bIns="0" rtlCol="0" anchor="ctr">
              <a:spAutoFit/>
            </a:bodyPr>
            <a:lstStyle/>
            <a:p>
              <a:pPr algn="l">
                <a:spcAft>
                  <a:spcPts val="600"/>
                </a:spcAft>
              </a:pPr>
              <a:r>
                <a:rPr lang="en-US" sz="4800" b="0" dirty="0">
                  <a:solidFill>
                    <a:schemeClr val="bg1"/>
                  </a:solidFill>
                  <a:latin typeface="Raleway Light" pitchFamily="2" charset="0"/>
                </a:rPr>
                <a:t>Axle</a:t>
              </a:r>
              <a:r>
                <a:rPr lang="en-US" sz="2400" b="0" baseline="75000" dirty="0">
                  <a:solidFill>
                    <a:schemeClr val="bg1"/>
                  </a:solidFill>
                  <a:latin typeface="Raleway Light" pitchFamily="2" charset="0"/>
                </a:rPr>
                <a:t>TM</a:t>
              </a:r>
              <a:r>
                <a:rPr lang="en-US" sz="4400" b="0" dirty="0">
                  <a:solidFill>
                    <a:schemeClr val="bg1"/>
                  </a:solidFill>
                  <a:latin typeface="+mj-lt"/>
                </a:rPr>
                <a:t>Bot</a:t>
              </a:r>
              <a:endParaRPr lang="en-US" sz="4400" b="0" baseline="75000" dirty="0">
                <a:solidFill>
                  <a:schemeClr val="bg1"/>
                </a:solidFill>
                <a:latin typeface="+mj-lt"/>
              </a:endParaRPr>
            </a:p>
          </p:txBody>
        </p:sp>
      </p:grpSp>
    </p:spTree>
    <p:extLst>
      <p:ext uri="{BB962C8B-B14F-4D97-AF65-F5344CB8AC3E}">
        <p14:creationId xmlns:p14="http://schemas.microsoft.com/office/powerpoint/2010/main" val="3541887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BKGD 5">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175480-E480-7B47-97B5-1990A839526F}"/>
              </a:ext>
            </a:extLst>
          </p:cNvPr>
          <p:cNvSpPr/>
          <p:nvPr userDrawn="1"/>
        </p:nvSpPr>
        <p:spPr>
          <a:xfrm>
            <a:off x="0" y="0"/>
            <a:ext cx="12192000" cy="6858000"/>
          </a:xfrm>
          <a:prstGeom prst="rect">
            <a:avLst/>
          </a:prstGeom>
          <a:gradFill>
            <a:gsLst>
              <a:gs pos="0">
                <a:srgbClr val="001C41">
                  <a:alpha val="24000"/>
                </a:srgbClr>
              </a:gs>
              <a:gs pos="90000">
                <a:srgbClr val="0E0F1A"/>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E6B00B5D-3177-904A-A60E-D56284B36522}"/>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11CB5769-A11A-0644-A303-E0B5C417677C}"/>
              </a:ext>
            </a:extLst>
          </p:cNvPr>
          <p:cNvSpPr>
            <a:spLocks noGrp="1"/>
          </p:cNvSpPr>
          <p:nvPr>
            <p:ph type="body" sz="quarter" idx="16" hasCustomPrompt="1"/>
          </p:nvPr>
        </p:nvSpPr>
        <p:spPr>
          <a:xfrm>
            <a:off x="787024" y="228526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12" name="Title 1">
            <a:extLst>
              <a:ext uri="{FF2B5EF4-FFF2-40B4-BE49-F238E27FC236}">
                <a16:creationId xmlns:a16="http://schemas.microsoft.com/office/drawing/2014/main" id="{EEB3AF36-AD4B-9E4F-8B6F-1A06808E989E}"/>
              </a:ext>
            </a:extLst>
          </p:cNvPr>
          <p:cNvSpPr>
            <a:spLocks noGrp="1"/>
          </p:cNvSpPr>
          <p:nvPr>
            <p:ph type="ctrTitle" hasCustomPrompt="1"/>
          </p:nvPr>
        </p:nvSpPr>
        <p:spPr>
          <a:xfrm>
            <a:off x="787024" y="3370184"/>
            <a:ext cx="7790919" cy="492443"/>
          </a:xfrm>
          <a:prstGeom prst="rect">
            <a:avLst/>
          </a:prstGeom>
        </p:spPr>
        <p:txBody>
          <a:bodyPr wrap="square" lIns="0" tIns="0" rIns="0" bIns="0" anchor="b">
            <a:spAutoFit/>
          </a:bodyPr>
          <a:lstStyle>
            <a:lvl1pPr>
              <a:defRPr lang="en-US" sz="32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13" name="Text Placeholder 10">
            <a:extLst>
              <a:ext uri="{FF2B5EF4-FFF2-40B4-BE49-F238E27FC236}">
                <a16:creationId xmlns:a16="http://schemas.microsoft.com/office/drawing/2014/main" id="{690D2A03-1A73-3B4B-96B9-34289A4A8A48}"/>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sp>
        <p:nvSpPr>
          <p:cNvPr id="14" name="Text Placeholder 20">
            <a:extLst>
              <a:ext uri="{FF2B5EF4-FFF2-40B4-BE49-F238E27FC236}">
                <a16:creationId xmlns:a16="http://schemas.microsoft.com/office/drawing/2014/main" id="{7CF535BC-3BAC-0E46-AD8B-27AB798E78CC}"/>
              </a:ext>
            </a:extLst>
          </p:cNvPr>
          <p:cNvSpPr txBox="1">
            <a:spLocks/>
          </p:cNvSpPr>
          <p:nvPr userDrawn="1"/>
        </p:nvSpPr>
        <p:spPr>
          <a:xfrm>
            <a:off x="274479" y="6493502"/>
            <a:ext cx="6116381"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0" dirty="0">
                <a:solidFill>
                  <a:srgbClr val="9798A5">
                    <a:alpha val="75000"/>
                  </a:srgbClr>
                </a:solidFill>
                <a:latin typeface="Raleway" panose="020B0003030101060003" pitchFamily="34" charset="0"/>
              </a:rPr>
              <a:t>© </a:t>
            </a:r>
            <a:r>
              <a:rPr lang="en-US" sz="975" b="0" i="0" spc="300" dirty="0">
                <a:solidFill>
                  <a:srgbClr val="9798A5">
                    <a:alpha val="75000"/>
                  </a:srgbClr>
                </a:solidFill>
                <a:latin typeface="Raleway" panose="020B0003030101060003" pitchFamily="34" charset="0"/>
              </a:rPr>
              <a:t>HINDUJA GLOBAL SOLUTIONS | A HINDUJA GROUP COMPANY</a:t>
            </a:r>
          </a:p>
        </p:txBody>
      </p:sp>
      <p:grpSp>
        <p:nvGrpSpPr>
          <p:cNvPr id="15" name="Graphic 17">
            <a:extLst>
              <a:ext uri="{FF2B5EF4-FFF2-40B4-BE49-F238E27FC236}">
                <a16:creationId xmlns:a16="http://schemas.microsoft.com/office/drawing/2014/main" id="{9F4485CE-7377-B340-900B-1DB9F1EE3B8E}"/>
              </a:ext>
            </a:extLst>
          </p:cNvPr>
          <p:cNvGrpSpPr/>
          <p:nvPr userDrawn="1"/>
        </p:nvGrpSpPr>
        <p:grpSpPr>
          <a:xfrm>
            <a:off x="786989" y="1035574"/>
            <a:ext cx="1964189" cy="625048"/>
            <a:chOff x="786989" y="1035574"/>
            <a:chExt cx="1964189" cy="625048"/>
          </a:xfrm>
        </p:grpSpPr>
        <p:sp>
          <p:nvSpPr>
            <p:cNvPr id="16" name="Freeform 15">
              <a:extLst>
                <a:ext uri="{FF2B5EF4-FFF2-40B4-BE49-F238E27FC236}">
                  <a16:creationId xmlns:a16="http://schemas.microsoft.com/office/drawing/2014/main" id="{A4261F02-CAF4-7044-959E-F1297072EF34}"/>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CA26037C-7BB1-AF4F-B820-778A5474AF40}"/>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292E4BF-6039-B34E-81A6-839D3DB2C490}"/>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F2847A6-323A-EF4B-A01F-45500CDBB5E4}"/>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145258BA-4D3A-B340-9ABB-9959A9BD99D3}"/>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947398FC-B494-EE40-9F03-1AF15E9C1543}"/>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69273B00-7BBB-DA48-BD4D-74E15EE0097E}"/>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6731F50-B3C7-804A-B1C0-D4F47F27A04E}"/>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5369757-4F7C-6F4F-A72E-52A9317231EF}"/>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Tree>
    <p:extLst>
      <p:ext uri="{BB962C8B-B14F-4D97-AF65-F5344CB8AC3E}">
        <p14:creationId xmlns:p14="http://schemas.microsoft.com/office/powerpoint/2010/main" val="89523397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Cover - BKGD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DF825991-4D45-349B-DF61-F760BDDB56FA}"/>
              </a:ext>
            </a:extLst>
          </p:cNvPr>
          <p:cNvSpPr/>
          <p:nvPr userDrawn="1"/>
        </p:nvSpPr>
        <p:spPr>
          <a:xfrm>
            <a:off x="787024" y="896288"/>
            <a:ext cx="4929532" cy="999970"/>
          </a:xfrm>
          <a:prstGeom prst="roundRect">
            <a:avLst>
              <a:gd name="adj" fmla="val 4924"/>
            </a:avLst>
          </a:prstGeom>
          <a:solidFill>
            <a:srgbClr val="000000">
              <a:alpha val="25098"/>
            </a:srgbClr>
          </a:solidFill>
          <a:ln w="12700">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4121181"/>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1919505"/>
            <a:ext cx="4521948" cy="252762"/>
          </a:xfrm>
          <a:prstGeom prst="rect">
            <a:avLst/>
          </a:prstGeom>
        </p:spPr>
        <p:txBody>
          <a:bodyPr wrap="square"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7" name="Title 1">
            <a:extLst>
              <a:ext uri="{FF2B5EF4-FFF2-40B4-BE49-F238E27FC236}">
                <a16:creationId xmlns:a16="http://schemas.microsoft.com/office/drawing/2014/main" id="{CD74C460-1615-2E4A-AE71-073B2F5E047C}"/>
              </a:ext>
            </a:extLst>
          </p:cNvPr>
          <p:cNvSpPr>
            <a:spLocks noGrp="1"/>
          </p:cNvSpPr>
          <p:nvPr>
            <p:ph type="ctrTitle" hasCustomPrompt="1"/>
          </p:nvPr>
        </p:nvSpPr>
        <p:spPr>
          <a:xfrm>
            <a:off x="787024" y="3370185"/>
            <a:ext cx="7790919" cy="492443"/>
          </a:xfrm>
          <a:prstGeom prst="rect">
            <a:avLst/>
          </a:prstGeom>
        </p:spPr>
        <p:txBody>
          <a:bodyPr wrap="square" lIns="0" tIns="0" rIns="0" bIns="0" anchor="b">
            <a:spAutoFit/>
          </a:bodyPr>
          <a:lstStyle>
            <a:lvl1pPr marL="0" algn="l" defTabSz="914400" rtl="0" eaLnBrk="1" latinLnBrk="0" hangingPunct="1">
              <a:lnSpc>
                <a:spcPct val="100000"/>
              </a:lnSpc>
              <a:spcBef>
                <a:spcPct val="0"/>
              </a:spcBef>
              <a:buNone/>
              <a:defRPr lang="en-US" sz="3200" b="1" kern="1200" dirty="0">
                <a:solidFill>
                  <a:schemeClr val="bg1"/>
                </a:solidFill>
                <a:latin typeface="Raleway ExtraBold" panose="020B0003030101060003" pitchFamily="34" charset="0"/>
                <a:ea typeface="+mj-ea"/>
                <a:cs typeface="+mj-cs"/>
              </a:defRPr>
            </a:lvl1pPr>
          </a:lstStyle>
          <a:p>
            <a:r>
              <a:rPr lang="en-US" dirty="0"/>
              <a:t>Click to edit page title</a:t>
            </a:r>
          </a:p>
        </p:txBody>
      </p:sp>
      <p:sp>
        <p:nvSpPr>
          <p:cNvPr id="8" name="Text Placeholder 10">
            <a:extLst>
              <a:ext uri="{FF2B5EF4-FFF2-40B4-BE49-F238E27FC236}">
                <a16:creationId xmlns:a16="http://schemas.microsoft.com/office/drawing/2014/main" id="{F32B9588-93A9-484E-8477-DDDF18FD38BF}"/>
              </a:ext>
            </a:extLst>
          </p:cNvPr>
          <p:cNvSpPr>
            <a:spLocks noGrp="1"/>
          </p:cNvSpPr>
          <p:nvPr>
            <p:ph type="body" sz="quarter" idx="14" hasCustomPrompt="1"/>
          </p:nvPr>
        </p:nvSpPr>
        <p:spPr>
          <a:xfrm>
            <a:off x="787024" y="4398300"/>
            <a:ext cx="7790919" cy="338362"/>
          </a:xfrm>
          <a:prstGeom prst="rect">
            <a:avLst/>
          </a:prstGeom>
        </p:spPr>
        <p:txBody>
          <a:bodyPr wrap="square" lIns="0" tIns="0" rIns="0" bIns="0">
            <a:spAutoFit/>
          </a:bodyPr>
          <a:lstStyle>
            <a:lvl1pPr marL="0" indent="0">
              <a:lnSpc>
                <a:spcPct val="120000"/>
              </a:lnSpc>
              <a:spcAft>
                <a:spcPts val="100"/>
              </a:spcAft>
              <a:buNone/>
              <a:defRPr sz="2000"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grpSp>
        <p:nvGrpSpPr>
          <p:cNvPr id="2" name="Group 1">
            <a:extLst>
              <a:ext uri="{FF2B5EF4-FFF2-40B4-BE49-F238E27FC236}">
                <a16:creationId xmlns:a16="http://schemas.microsoft.com/office/drawing/2014/main" id="{A0FCEDFC-3D8E-F78D-0EC5-E9A609A912F5}"/>
              </a:ext>
            </a:extLst>
          </p:cNvPr>
          <p:cNvGrpSpPr/>
          <p:nvPr userDrawn="1"/>
        </p:nvGrpSpPr>
        <p:grpSpPr>
          <a:xfrm>
            <a:off x="985003" y="1038751"/>
            <a:ext cx="5772412" cy="738664"/>
            <a:chOff x="898784" y="1404511"/>
            <a:chExt cx="5772412" cy="738664"/>
          </a:xfrm>
        </p:grpSpPr>
        <p:cxnSp>
          <p:nvCxnSpPr>
            <p:cNvPr id="3" name="Straight Connector 2">
              <a:extLst>
                <a:ext uri="{FF2B5EF4-FFF2-40B4-BE49-F238E27FC236}">
                  <a16:creationId xmlns:a16="http://schemas.microsoft.com/office/drawing/2014/main" id="{11BA7A89-31DD-AA34-61BA-D9F5CFCCAB5E}"/>
                </a:ext>
              </a:extLst>
            </p:cNvPr>
            <p:cNvCxnSpPr>
              <a:cxnSpLocks/>
            </p:cNvCxnSpPr>
            <p:nvPr userDrawn="1"/>
          </p:nvCxnSpPr>
          <p:spPr>
            <a:xfrm>
              <a:off x="3482818" y="1458777"/>
              <a:ext cx="0" cy="6301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E5435D5-0F29-3241-BCB9-233B3EFE62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784" y="1416958"/>
              <a:ext cx="2235197" cy="713771"/>
            </a:xfrm>
            <a:prstGeom prst="rect">
              <a:avLst/>
            </a:prstGeom>
          </p:spPr>
        </p:pic>
        <p:sp>
          <p:nvSpPr>
            <p:cNvPr id="5" name="TextBox 4">
              <a:extLst>
                <a:ext uri="{FF2B5EF4-FFF2-40B4-BE49-F238E27FC236}">
                  <a16:creationId xmlns:a16="http://schemas.microsoft.com/office/drawing/2014/main" id="{79BA9460-F713-628F-F342-6631D6A5EAED}"/>
                </a:ext>
              </a:extLst>
            </p:cNvPr>
            <p:cNvSpPr txBox="1"/>
            <p:nvPr userDrawn="1"/>
          </p:nvSpPr>
          <p:spPr>
            <a:xfrm>
              <a:off x="3777391" y="1404511"/>
              <a:ext cx="2893805" cy="738664"/>
            </a:xfrm>
            <a:prstGeom prst="rect">
              <a:avLst/>
            </a:prstGeom>
            <a:noFill/>
          </p:spPr>
          <p:txBody>
            <a:bodyPr wrap="square" lIns="0" tIns="0" rIns="0" bIns="0" rtlCol="0" anchor="ctr">
              <a:spAutoFit/>
            </a:bodyPr>
            <a:lstStyle/>
            <a:p>
              <a:pPr algn="l">
                <a:spcAft>
                  <a:spcPts val="600"/>
                </a:spcAft>
              </a:pPr>
              <a:r>
                <a:rPr lang="en-US" sz="4800" b="0" dirty="0">
                  <a:solidFill>
                    <a:schemeClr val="bg1"/>
                  </a:solidFill>
                  <a:latin typeface="Raleway Light" pitchFamily="2" charset="0"/>
                </a:rPr>
                <a:t>Axle</a:t>
              </a:r>
              <a:r>
                <a:rPr lang="en-US" sz="3200" b="0" baseline="60000" dirty="0">
                  <a:solidFill>
                    <a:schemeClr val="bg1"/>
                  </a:solidFill>
                  <a:latin typeface="Raleway Light" pitchFamily="2" charset="0"/>
                </a:rPr>
                <a:t>TM</a:t>
              </a:r>
              <a:endParaRPr lang="en-US" sz="4400" b="0" baseline="60000" dirty="0">
                <a:solidFill>
                  <a:schemeClr val="bg1"/>
                </a:solidFill>
                <a:latin typeface="Raleway Light" pitchFamily="2" charset="0"/>
              </a:endParaRPr>
            </a:p>
          </p:txBody>
        </p:sp>
      </p:grpSp>
    </p:spTree>
    <p:extLst>
      <p:ext uri="{BB962C8B-B14F-4D97-AF65-F5344CB8AC3E}">
        <p14:creationId xmlns:p14="http://schemas.microsoft.com/office/powerpoint/2010/main" val="423088468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5_50/50 content">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106CFB-324E-4EC1-9CFF-59C4650BB8F8}"/>
              </a:ext>
            </a:extLst>
          </p:cNvPr>
          <p:cNvSpPr/>
          <p:nvPr userDrawn="1"/>
        </p:nvSpPr>
        <p:spPr>
          <a:xfrm flipH="1">
            <a:off x="6096000" y="0"/>
            <a:ext cx="6096000" cy="6858000"/>
          </a:xfrm>
          <a:prstGeom prst="rect">
            <a:avLst/>
          </a:prstGeom>
          <a:gradFill>
            <a:gsLst>
              <a:gs pos="0">
                <a:schemeClr val="bg1"/>
              </a:gs>
              <a:gs pos="89000">
                <a:srgbClr val="E7EAF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00"/>
              </a:spcAft>
            </a:pPr>
            <a:endParaRPr lang="en-US" b="0" i="0" dirty="0">
              <a:latin typeface="Raleway" panose="020B0003030101060003" pitchFamily="34" charset="0"/>
            </a:endParaRPr>
          </a:p>
        </p:txBody>
      </p:sp>
      <p:sp>
        <p:nvSpPr>
          <p:cNvPr id="9" name="Title 1">
            <a:extLst>
              <a:ext uri="{FF2B5EF4-FFF2-40B4-BE49-F238E27FC236}">
                <a16:creationId xmlns:a16="http://schemas.microsoft.com/office/drawing/2014/main" id="{0B627C87-B3EE-4F0A-9EBE-7956ABC34EBB}"/>
              </a:ext>
            </a:extLst>
          </p:cNvPr>
          <p:cNvSpPr>
            <a:spLocks noGrp="1"/>
          </p:cNvSpPr>
          <p:nvPr>
            <p:ph type="ctrTitle" hasCustomPrompt="1"/>
          </p:nvPr>
        </p:nvSpPr>
        <p:spPr>
          <a:xfrm>
            <a:off x="365760" y="228600"/>
            <a:ext cx="9314687" cy="473656"/>
          </a:xfrm>
          <a:prstGeom prst="rect">
            <a:avLst/>
          </a:prstGeom>
        </p:spPr>
        <p:txBody>
          <a:bodyPr lIns="0" tIns="0" rIns="0" bIns="0" anchor="t">
            <a:normAutofit/>
          </a:bodyPr>
          <a:lstStyle>
            <a:lvl1pPr>
              <a:defRPr lang="en-US" dirty="0">
                <a:solidFill>
                  <a:schemeClr val="bg1"/>
                </a:solidFill>
              </a:defRPr>
            </a:lvl1pPr>
          </a:lstStyle>
          <a:p>
            <a:pPr marL="0" lvl="0"/>
            <a:r>
              <a:rPr lang="en-US" dirty="0"/>
              <a:t>Click to edit headline</a:t>
            </a:r>
          </a:p>
        </p:txBody>
      </p:sp>
      <p:cxnSp>
        <p:nvCxnSpPr>
          <p:cNvPr id="10" name="Straight Connector 9">
            <a:extLst>
              <a:ext uri="{FF2B5EF4-FFF2-40B4-BE49-F238E27FC236}">
                <a16:creationId xmlns:a16="http://schemas.microsoft.com/office/drawing/2014/main" id="{81DF0AD8-17BA-4F72-AE1D-89C6CA9F9AFF}"/>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pic>
        <p:nvPicPr>
          <p:cNvPr id="2" name="Picture 1" descr="Icon&#10;&#10;Description automatically generated">
            <a:extLst>
              <a:ext uri="{FF2B5EF4-FFF2-40B4-BE49-F238E27FC236}">
                <a16:creationId xmlns:a16="http://schemas.microsoft.com/office/drawing/2014/main" id="{904F427D-0299-58D6-4125-8B41F724BDCB}"/>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1401488568"/>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_3-column w/ image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365760" y="228600"/>
            <a:ext cx="9278112" cy="473656"/>
          </a:xfrm>
          <a:prstGeom prst="rect">
            <a:avLst/>
          </a:prstGeom>
        </p:spPr>
        <p:txBody>
          <a:bodyPr lIns="0" tIns="0" rIns="0" bIns="0" anchor="t">
            <a:normAutofit/>
          </a:bodyPr>
          <a:lstStyle>
            <a:lvl1pPr>
              <a:defRPr lang="en-US" dirty="0"/>
            </a:lvl1pPr>
          </a:lstStyle>
          <a:p>
            <a:pPr marL="0" lvl="0"/>
            <a:r>
              <a:rPr lang="en-US" dirty="0"/>
              <a:t>Click to edit headline</a:t>
            </a:r>
          </a:p>
        </p:txBody>
      </p:sp>
      <p:cxnSp>
        <p:nvCxnSpPr>
          <p:cNvPr id="9" name="Straight Connector 8">
            <a:extLst>
              <a:ext uri="{FF2B5EF4-FFF2-40B4-BE49-F238E27FC236}">
                <a16:creationId xmlns:a16="http://schemas.microsoft.com/office/drawing/2014/main" id="{979AFE54-A1DF-44DA-BED9-EAFCF33BA2FA}"/>
              </a:ext>
            </a:extLst>
          </p:cNvPr>
          <p:cNvCxnSpPr>
            <a:cxnSpLocks/>
          </p:cNvCxnSpPr>
          <p:nvPr userDrawn="1"/>
        </p:nvCxnSpPr>
        <p:spPr>
          <a:xfrm>
            <a:off x="365759" y="851874"/>
            <a:ext cx="18288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32" name="Picture Placeholder 8">
            <a:extLst>
              <a:ext uri="{FF2B5EF4-FFF2-40B4-BE49-F238E27FC236}">
                <a16:creationId xmlns:a16="http://schemas.microsoft.com/office/drawing/2014/main" id="{7AAF2CA4-AD6E-4541-95BA-65E13680C8C8}"/>
              </a:ext>
            </a:extLst>
          </p:cNvPr>
          <p:cNvSpPr>
            <a:spLocks noGrp="1"/>
          </p:cNvSpPr>
          <p:nvPr>
            <p:ph type="pic" sz="quarter" idx="15"/>
          </p:nvPr>
        </p:nvSpPr>
        <p:spPr>
          <a:xfrm>
            <a:off x="866056" y="1457002"/>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12" name="Text Placeholder 11">
            <a:extLst>
              <a:ext uri="{FF2B5EF4-FFF2-40B4-BE49-F238E27FC236}">
                <a16:creationId xmlns:a16="http://schemas.microsoft.com/office/drawing/2014/main" id="{7085728F-BA26-48F5-B598-8897A91CC09C}"/>
              </a:ext>
            </a:extLst>
          </p:cNvPr>
          <p:cNvSpPr>
            <a:spLocks noGrp="1"/>
          </p:cNvSpPr>
          <p:nvPr>
            <p:ph type="body" sz="quarter" idx="16" hasCustomPrompt="1"/>
          </p:nvPr>
        </p:nvSpPr>
        <p:spPr>
          <a:xfrm>
            <a:off x="866055" y="4792429"/>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14" name="Text Placeholder 13">
            <a:extLst>
              <a:ext uri="{FF2B5EF4-FFF2-40B4-BE49-F238E27FC236}">
                <a16:creationId xmlns:a16="http://schemas.microsoft.com/office/drawing/2014/main" id="{48B88FE7-15CA-4A69-9C52-E5D9514E2F54}"/>
              </a:ext>
            </a:extLst>
          </p:cNvPr>
          <p:cNvSpPr>
            <a:spLocks noGrp="1"/>
          </p:cNvSpPr>
          <p:nvPr>
            <p:ph type="body" sz="quarter" idx="17" hasCustomPrompt="1"/>
          </p:nvPr>
        </p:nvSpPr>
        <p:spPr>
          <a:xfrm>
            <a:off x="866055" y="5270176"/>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4" name="Picture Placeholder 8">
            <a:extLst>
              <a:ext uri="{FF2B5EF4-FFF2-40B4-BE49-F238E27FC236}">
                <a16:creationId xmlns:a16="http://schemas.microsoft.com/office/drawing/2014/main" id="{E6B9C86C-787C-4CDF-B132-9FD7D6CE47E5}"/>
              </a:ext>
            </a:extLst>
          </p:cNvPr>
          <p:cNvSpPr>
            <a:spLocks noGrp="1"/>
          </p:cNvSpPr>
          <p:nvPr>
            <p:ph type="pic" sz="quarter" idx="18"/>
          </p:nvPr>
        </p:nvSpPr>
        <p:spPr>
          <a:xfrm>
            <a:off x="4461658" y="1457002"/>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5" name="Text Placeholder 11">
            <a:extLst>
              <a:ext uri="{FF2B5EF4-FFF2-40B4-BE49-F238E27FC236}">
                <a16:creationId xmlns:a16="http://schemas.microsoft.com/office/drawing/2014/main" id="{F929AA6C-9044-4BCB-8C8D-D6F413F46FB2}"/>
              </a:ext>
            </a:extLst>
          </p:cNvPr>
          <p:cNvSpPr>
            <a:spLocks noGrp="1"/>
          </p:cNvSpPr>
          <p:nvPr>
            <p:ph type="body" sz="quarter" idx="19" hasCustomPrompt="1"/>
          </p:nvPr>
        </p:nvSpPr>
        <p:spPr>
          <a:xfrm>
            <a:off x="4461657" y="4792429"/>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6" name="Text Placeholder 13">
            <a:extLst>
              <a:ext uri="{FF2B5EF4-FFF2-40B4-BE49-F238E27FC236}">
                <a16:creationId xmlns:a16="http://schemas.microsoft.com/office/drawing/2014/main" id="{BB7B69A9-8E58-4585-B729-02DA010DE466}"/>
              </a:ext>
            </a:extLst>
          </p:cNvPr>
          <p:cNvSpPr>
            <a:spLocks noGrp="1"/>
          </p:cNvSpPr>
          <p:nvPr>
            <p:ph type="body" sz="quarter" idx="20" hasCustomPrompt="1"/>
          </p:nvPr>
        </p:nvSpPr>
        <p:spPr>
          <a:xfrm>
            <a:off x="4461657" y="5270176"/>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sp>
        <p:nvSpPr>
          <p:cNvPr id="37" name="Picture Placeholder 8">
            <a:extLst>
              <a:ext uri="{FF2B5EF4-FFF2-40B4-BE49-F238E27FC236}">
                <a16:creationId xmlns:a16="http://schemas.microsoft.com/office/drawing/2014/main" id="{42AD8A5D-C63A-45EB-B3BF-D81C8FABC4DC}"/>
              </a:ext>
            </a:extLst>
          </p:cNvPr>
          <p:cNvSpPr>
            <a:spLocks noGrp="1"/>
          </p:cNvSpPr>
          <p:nvPr>
            <p:ph type="pic" sz="quarter" idx="21"/>
          </p:nvPr>
        </p:nvSpPr>
        <p:spPr>
          <a:xfrm>
            <a:off x="8057270" y="1457002"/>
            <a:ext cx="3268672" cy="3086066"/>
          </a:xfrm>
          <a:prstGeom prst="roundRect">
            <a:avLst>
              <a:gd name="adj" fmla="val 4715"/>
            </a:avLst>
          </a:prstGeom>
          <a:effectLst>
            <a:outerShdw blurRad="127000" dist="127000" dir="6000000" algn="tl" rotWithShape="0">
              <a:prstClr val="black">
                <a:alpha val="10000"/>
              </a:prstClr>
            </a:outerShdw>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38" name="Text Placeholder 11">
            <a:extLst>
              <a:ext uri="{FF2B5EF4-FFF2-40B4-BE49-F238E27FC236}">
                <a16:creationId xmlns:a16="http://schemas.microsoft.com/office/drawing/2014/main" id="{4BDEE9C7-9958-4411-A244-87A35AD6ECA3}"/>
              </a:ext>
            </a:extLst>
          </p:cNvPr>
          <p:cNvSpPr>
            <a:spLocks noGrp="1"/>
          </p:cNvSpPr>
          <p:nvPr>
            <p:ph type="body" sz="quarter" idx="22" hasCustomPrompt="1"/>
          </p:nvPr>
        </p:nvSpPr>
        <p:spPr>
          <a:xfrm>
            <a:off x="8057269" y="4792429"/>
            <a:ext cx="3268677" cy="246221"/>
          </a:xfrm>
          <a:prstGeom prst="rect">
            <a:avLst/>
          </a:prstGeom>
        </p:spPr>
        <p:txBody>
          <a:bodyPr lIns="0" tIns="0" rIns="0" bIns="0">
            <a:spAutoFit/>
          </a:bodyPr>
          <a:lstStyle>
            <a:lvl1pPr marL="0" indent="0" algn="l" defTabSz="914400" rtl="0" eaLnBrk="1" latinLnBrk="0" hangingPunct="1">
              <a:lnSpc>
                <a:spcPct val="100000"/>
              </a:lnSpc>
              <a:spcBef>
                <a:spcPct val="0"/>
              </a:spcBef>
              <a:buNone/>
              <a:defRPr lang="en-US" sz="1600" b="0" i="0" kern="1200" cap="all" baseline="0" dirty="0" smtClean="0">
                <a:solidFill>
                  <a:srgbClr val="00B0F0"/>
                </a:solidFill>
                <a:latin typeface="Oswald Medium" pitchFamily="2" charset="77"/>
                <a:ea typeface="+mj-ea"/>
                <a:cs typeface="+mj-cs"/>
              </a:defRPr>
            </a:lvl1pPr>
            <a:lvl2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2pPr>
            <a:lvl3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3pPr>
            <a:lvl4pPr marL="0" indent="0" algn="l" defTabSz="914400" rtl="0" eaLnBrk="1" latinLnBrk="0" hangingPunct="1">
              <a:lnSpc>
                <a:spcPct val="140000"/>
              </a:lnSpc>
              <a:spcBef>
                <a:spcPct val="0"/>
              </a:spcBef>
              <a:buNone/>
              <a:defRPr lang="en-US" sz="1800" kern="1200" dirty="0" smtClean="0">
                <a:solidFill>
                  <a:srgbClr val="950144"/>
                </a:solidFill>
                <a:latin typeface="Oswald" pitchFamily="2" charset="77"/>
                <a:ea typeface="+mj-ea"/>
                <a:cs typeface="+mj-cs"/>
              </a:defRPr>
            </a:lvl4pPr>
            <a:lvl5pPr marL="0" indent="0" algn="l" defTabSz="914400" rtl="0" eaLnBrk="1" latinLnBrk="0" hangingPunct="1">
              <a:lnSpc>
                <a:spcPct val="140000"/>
              </a:lnSpc>
              <a:spcBef>
                <a:spcPct val="0"/>
              </a:spcBef>
              <a:buNone/>
              <a:defRPr lang="en-US" sz="1800" kern="1200" dirty="0">
                <a:solidFill>
                  <a:srgbClr val="950144"/>
                </a:solidFill>
                <a:latin typeface="Oswald" pitchFamily="2" charset="77"/>
                <a:ea typeface="+mj-ea"/>
                <a:cs typeface="+mj-cs"/>
              </a:defRPr>
            </a:lvl5pPr>
          </a:lstStyle>
          <a:p>
            <a:pPr lvl="0"/>
            <a:r>
              <a:rPr lang="en-US" dirty="0"/>
              <a:t>CLICK TO EDIT Title</a:t>
            </a:r>
          </a:p>
        </p:txBody>
      </p:sp>
      <p:sp>
        <p:nvSpPr>
          <p:cNvPr id="39" name="Text Placeholder 13">
            <a:extLst>
              <a:ext uri="{FF2B5EF4-FFF2-40B4-BE49-F238E27FC236}">
                <a16:creationId xmlns:a16="http://schemas.microsoft.com/office/drawing/2014/main" id="{93CA62E0-2113-4193-9AA4-D6812A6D652F}"/>
              </a:ext>
            </a:extLst>
          </p:cNvPr>
          <p:cNvSpPr>
            <a:spLocks noGrp="1"/>
          </p:cNvSpPr>
          <p:nvPr>
            <p:ph type="body" sz="quarter" idx="23" hasCustomPrompt="1"/>
          </p:nvPr>
        </p:nvSpPr>
        <p:spPr>
          <a:xfrm>
            <a:off x="8057269" y="5270176"/>
            <a:ext cx="3268677" cy="203004"/>
          </a:xfrm>
          <a:prstGeom prst="rect">
            <a:avLst/>
          </a:prstGeom>
        </p:spPr>
        <p:txBody>
          <a:bodyPr lIns="0" tIns="0" rIns="0" bIns="0">
            <a:spAutoFit/>
          </a:bodyPr>
          <a:lstStyle>
            <a:lvl1pPr marL="0" indent="0" algn="l" defTabSz="914400" rtl="0" eaLnBrk="1" latinLnBrk="0" hangingPunct="1">
              <a:lnSpc>
                <a:spcPct val="120000"/>
              </a:lnSpc>
              <a:spcBef>
                <a:spcPts val="0"/>
              </a:spcBef>
              <a:spcAft>
                <a:spcPts val="600"/>
              </a:spcAft>
              <a:buClr>
                <a:schemeClr val="accent1"/>
              </a:buClr>
              <a:buNone/>
              <a:defRPr lang="en-US" sz="1200" b="0" i="0" kern="1200" dirty="0">
                <a:solidFill>
                  <a:srgbClr val="0E0F1A"/>
                </a:solidFill>
                <a:latin typeface="Raleway" panose="020B0003030101060003" pitchFamily="34" charset="0"/>
                <a:ea typeface="+mn-ea"/>
                <a:cs typeface="+mn-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content</a:t>
            </a:r>
          </a:p>
        </p:txBody>
      </p:sp>
      <p:pic>
        <p:nvPicPr>
          <p:cNvPr id="3" name="Picture 2" descr="Icon&#10;&#10;Description automatically generated">
            <a:extLst>
              <a:ext uri="{FF2B5EF4-FFF2-40B4-BE49-F238E27FC236}">
                <a16:creationId xmlns:a16="http://schemas.microsoft.com/office/drawing/2014/main" id="{B9C06F32-19BB-F8DC-D936-1313A9B086C8}"/>
              </a:ext>
            </a:extLst>
          </p:cNvPr>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Tree>
    <p:extLst>
      <p:ext uri="{BB962C8B-B14F-4D97-AF65-F5344CB8AC3E}">
        <p14:creationId xmlns:p14="http://schemas.microsoft.com/office/powerpoint/2010/main" val="416902191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9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477FB28-D55E-4C6B-A372-30CA6DD4C06D}"/>
              </a:ext>
            </a:extLst>
          </p:cNvPr>
          <p:cNvPicPr>
            <a:picLocks noChangeAspect="1"/>
          </p:cNvPicPr>
          <p:nvPr userDrawn="1"/>
        </p:nvPicPr>
        <p:blipFill rotWithShape="1">
          <a:blip r:embed="rId2"/>
          <a:srcRect l="18494" t="7430" r="17180" b="38326"/>
          <a:stretch/>
        </p:blipFill>
        <p:spPr>
          <a:xfrm>
            <a:off x="0" y="1"/>
            <a:ext cx="4781792" cy="1510748"/>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descr="Stethoscope outline">
            <a:extLst>
              <a:ext uri="{FF2B5EF4-FFF2-40B4-BE49-F238E27FC236}">
                <a16:creationId xmlns:a16="http://schemas.microsoft.com/office/drawing/2014/main" id="{992E0491-0622-4124-A08F-6D19D36721CC}"/>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67309" y="349918"/>
            <a:ext cx="481428" cy="481428"/>
          </a:xfrm>
          <a:prstGeom prst="rect">
            <a:avLst/>
          </a:prstGeom>
        </p:spPr>
      </p:pic>
    </p:spTree>
    <p:extLst>
      <p:ext uri="{BB962C8B-B14F-4D97-AF65-F5344CB8AC3E}">
        <p14:creationId xmlns:p14="http://schemas.microsoft.com/office/powerpoint/2010/main" val="3034058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0_Simple w/ bullets">
    <p:bg>
      <p:bgPr>
        <a:gradFill>
          <a:gsLst>
            <a:gs pos="0">
              <a:srgbClr val="E9ECF2"/>
            </a:gs>
            <a:gs pos="92000">
              <a:schemeClr val="bg1">
                <a:lumMod val="95000"/>
              </a:schemeClr>
            </a:gs>
          </a:gsLst>
          <a:lin ang="4800000" scaled="0"/>
        </a:gradFill>
        <a:effectLst/>
      </p:bgPr>
    </p:bg>
    <p:spTree>
      <p:nvGrpSpPr>
        <p:cNvPr id="1" name=""/>
        <p:cNvGrpSpPr/>
        <p:nvPr/>
      </p:nvGrpSpPr>
      <p:grpSpPr>
        <a:xfrm>
          <a:off x="0" y="0"/>
          <a:ext cx="0" cy="0"/>
          <a:chOff x="0" y="0"/>
          <a:chExt cx="0" cy="0"/>
        </a:xfrm>
      </p:grpSpPr>
      <p:pic>
        <p:nvPicPr>
          <p:cNvPr id="3" name="Picture 2" descr="A person sitting next to a van&#10;&#10;Description automatically generated with low confidence">
            <a:extLst>
              <a:ext uri="{FF2B5EF4-FFF2-40B4-BE49-F238E27FC236}">
                <a16:creationId xmlns:a16="http://schemas.microsoft.com/office/drawing/2014/main" id="{CDE5C846-70BC-59BE-D7EC-9AFB787BC333}"/>
              </a:ext>
            </a:extLst>
          </p:cNvPr>
          <p:cNvPicPr>
            <a:picLocks noChangeAspect="1"/>
          </p:cNvPicPr>
          <p:nvPr userDrawn="1"/>
        </p:nvPicPr>
        <p:blipFill rotWithShape="1">
          <a:blip r:embed="rId2"/>
          <a:srcRect t="19872" r="1913" b="32518"/>
          <a:stretch/>
        </p:blipFill>
        <p:spPr>
          <a:xfrm flipH="1">
            <a:off x="0" y="-1"/>
            <a:ext cx="4781789" cy="1510749"/>
          </a:xfrm>
          <a:prstGeom prst="rect">
            <a:avLst/>
          </a:prstGeom>
        </p:spPr>
      </p:pic>
      <p:sp>
        <p:nvSpPr>
          <p:cNvPr id="17" name="Rectangle 16">
            <a:extLst>
              <a:ext uri="{FF2B5EF4-FFF2-40B4-BE49-F238E27FC236}">
                <a16:creationId xmlns:a16="http://schemas.microsoft.com/office/drawing/2014/main" id="{D3A2BABA-1B78-4811-8ACF-10F3CB7734DC}"/>
              </a:ext>
            </a:extLst>
          </p:cNvPr>
          <p:cNvSpPr/>
          <p:nvPr userDrawn="1"/>
        </p:nvSpPr>
        <p:spPr>
          <a:xfrm>
            <a:off x="2186671" y="0"/>
            <a:ext cx="2595121" cy="1510748"/>
          </a:xfrm>
          <a:prstGeom prst="rect">
            <a:avLst/>
          </a:prstGeom>
          <a:gradFill>
            <a:gsLst>
              <a:gs pos="0">
                <a:schemeClr val="bg2">
                  <a:lumMod val="10000"/>
                  <a:alpha val="0"/>
                </a:schemeClr>
              </a:gs>
              <a:gs pos="100000">
                <a:schemeClr val="bg2">
                  <a:lumMod val="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8EEB738-EFEF-4BAF-9733-EF9FC553A391}"/>
              </a:ext>
            </a:extLst>
          </p:cNvPr>
          <p:cNvSpPr/>
          <p:nvPr/>
        </p:nvSpPr>
        <p:spPr>
          <a:xfrm>
            <a:off x="3842656" y="225265"/>
            <a:ext cx="730737" cy="730737"/>
          </a:xfrm>
          <a:prstGeom prst="ellipse">
            <a:avLst/>
          </a:prstGeom>
          <a:noFill/>
          <a:ln w="34925">
            <a:solidFill>
              <a:srgbClr val="00B0F0"/>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Icon&#10;&#10;Description automatically generated">
            <a:extLst>
              <a:ext uri="{FF2B5EF4-FFF2-40B4-BE49-F238E27FC236}">
                <a16:creationId xmlns:a16="http://schemas.microsoft.com/office/drawing/2014/main" id="{EB6A94FE-A444-4076-B65B-601A9C286682}"/>
              </a:ext>
            </a:extLst>
          </p:cNvPr>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0115450" y="252963"/>
            <a:ext cx="1985109" cy="475040"/>
          </a:xfrm>
          <a:prstGeom prst="rect">
            <a:avLst/>
          </a:prstGeom>
        </p:spPr>
      </p:pic>
      <p:sp>
        <p:nvSpPr>
          <p:cNvPr id="8" name="Rectangle 7">
            <a:extLst>
              <a:ext uri="{FF2B5EF4-FFF2-40B4-BE49-F238E27FC236}">
                <a16:creationId xmlns:a16="http://schemas.microsoft.com/office/drawing/2014/main" id="{B95C1AD5-9F5A-47CF-B47C-190AC9A9BCCF}"/>
              </a:ext>
            </a:extLst>
          </p:cNvPr>
          <p:cNvSpPr/>
          <p:nvPr userDrawn="1"/>
        </p:nvSpPr>
        <p:spPr>
          <a:xfrm>
            <a:off x="-1" y="1510748"/>
            <a:ext cx="4781793" cy="5347251"/>
          </a:xfrm>
          <a:prstGeom prst="rect">
            <a:avLst/>
          </a:prstGeom>
          <a:gradFill>
            <a:gsLst>
              <a:gs pos="0">
                <a:srgbClr val="001D4C"/>
              </a:gs>
              <a:gs pos="99000">
                <a:srgbClr val="003D8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descr="Car Mechanic outline">
            <a:extLst>
              <a:ext uri="{FF2B5EF4-FFF2-40B4-BE49-F238E27FC236}">
                <a16:creationId xmlns:a16="http://schemas.microsoft.com/office/drawing/2014/main" id="{97D62F76-73B4-5288-31E5-F4E495E93742}"/>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3973407" y="356016"/>
            <a:ext cx="469233" cy="469233"/>
          </a:xfrm>
          <a:prstGeom prst="rect">
            <a:avLst/>
          </a:prstGeom>
        </p:spPr>
      </p:pic>
    </p:spTree>
    <p:extLst>
      <p:ext uri="{BB962C8B-B14F-4D97-AF65-F5344CB8AC3E}">
        <p14:creationId xmlns:p14="http://schemas.microsoft.com/office/powerpoint/2010/main" val="52913526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3_Thank you w/ Social">
    <p:bg>
      <p:bgPr>
        <a:gradFill>
          <a:gsLst>
            <a:gs pos="0">
              <a:srgbClr val="001C41"/>
            </a:gs>
            <a:gs pos="90000">
              <a:srgbClr val="0E0F1A"/>
            </a:gs>
          </a:gsLst>
          <a:lin ang="4800000" scaled="0"/>
        </a:gra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C0D22F7A-EF23-7A4D-AECA-5AC09B9E5C23}"/>
              </a:ext>
            </a:extLst>
          </p:cNvPr>
          <p:cNvCxnSpPr>
            <a:cxnSpLocks/>
          </p:cNvCxnSpPr>
          <p:nvPr userDrawn="1"/>
        </p:nvCxnSpPr>
        <p:spPr>
          <a:xfrm flipH="1">
            <a:off x="1084560" y="3960197"/>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F122DAE-69C3-1145-B198-664DAB026253}"/>
              </a:ext>
            </a:extLst>
          </p:cNvPr>
          <p:cNvSpPr txBox="1"/>
          <p:nvPr userDrawn="1"/>
        </p:nvSpPr>
        <p:spPr>
          <a:xfrm>
            <a:off x="1084263" y="2955955"/>
            <a:ext cx="7772399" cy="707886"/>
          </a:xfrm>
          <a:prstGeom prst="rect">
            <a:avLst/>
          </a:prstGeom>
          <a:noFill/>
        </p:spPr>
        <p:txBody>
          <a:bodyPr wrap="square" lIns="0" rtlCol="0">
            <a:spAutoFit/>
          </a:bodyPr>
          <a:lstStyle/>
          <a:p>
            <a:r>
              <a:rPr lang="en-US" sz="4000" b="0" i="0" dirty="0">
                <a:solidFill>
                  <a:schemeClr val="bg1"/>
                </a:solidFill>
                <a:latin typeface="Raleway" panose="020B0003030101060003" pitchFamily="34" charset="0"/>
              </a:rPr>
              <a:t>Thank you.</a:t>
            </a:r>
          </a:p>
        </p:txBody>
      </p:sp>
      <p:pic>
        <p:nvPicPr>
          <p:cNvPr id="18" name="Picture 17" descr="Text, icon&#10;&#10;Description automatically generated with medium confidence">
            <a:extLst>
              <a:ext uri="{FF2B5EF4-FFF2-40B4-BE49-F238E27FC236}">
                <a16:creationId xmlns:a16="http://schemas.microsoft.com/office/drawing/2014/main" id="{87F15105-38BB-46E6-A1C8-58C54C173F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Tree>
    <p:extLst>
      <p:ext uri="{BB962C8B-B14F-4D97-AF65-F5344CB8AC3E}">
        <p14:creationId xmlns:p14="http://schemas.microsoft.com/office/powerpoint/2010/main" val="15811140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LG Img - Dark">
    <p:bg>
      <p:bgPr>
        <a:gradFill>
          <a:gsLst>
            <a:gs pos="0">
              <a:srgbClr val="003D8D"/>
            </a:gs>
            <a:gs pos="90000">
              <a:srgbClr val="001D4C"/>
            </a:gs>
          </a:gsLst>
          <a:lin ang="4800000" scaled="0"/>
        </a:gradFill>
        <a:effectLst/>
      </p:bgPr>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26BA296F-E329-4840-BED2-8D339ABCAE4B}"/>
              </a:ext>
            </a:extLst>
          </p:cNvPr>
          <p:cNvPicPr>
            <a:picLocks noChangeAspect="1"/>
          </p:cNvPicPr>
          <p:nvPr userDrawn="1"/>
        </p:nvPicPr>
        <p:blipFill rotWithShape="1">
          <a:blip r:embed="rId2" cstate="email">
            <a:alphaModFix amt="6000"/>
            <a:extLst>
              <a:ext uri="{28A0092B-C50C-407E-A947-70E740481C1C}">
                <a14:useLocalDpi xmlns:a14="http://schemas.microsoft.com/office/drawing/2010/main"/>
              </a:ext>
            </a:extLst>
          </a:blip>
          <a:srcRect r="-102"/>
          <a:stretch/>
        </p:blipFill>
        <p:spPr>
          <a:xfrm>
            <a:off x="0" y="0"/>
            <a:ext cx="12196119" cy="6858000"/>
          </a:xfrm>
          <a:prstGeom prst="rect">
            <a:avLst/>
          </a:prstGeom>
        </p:spPr>
      </p:pic>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226628" y="0"/>
            <a:ext cx="5965367" cy="6858000"/>
          </a:xfrm>
          <a:prstGeom prst="rect">
            <a:avLst/>
          </a:prstGeom>
          <a:effectLst/>
        </p:spPr>
        <p:txBody>
          <a:bodyPr anchor="ctr">
            <a:noAutofit/>
          </a:bodyPr>
          <a:lstStyle>
            <a:lvl1pPr marL="0" indent="0" algn="ctr">
              <a:buNone/>
              <a:defRPr b="0" i="0">
                <a:solidFill>
                  <a:schemeClr val="bg1"/>
                </a:solidFill>
                <a:latin typeface="Raleway" panose="020B0003030101060003" pitchFamily="34" charset="0"/>
              </a:defRPr>
            </a:lvl1pPr>
          </a:lstStyle>
          <a:p>
            <a:endParaRPr lang="en-US" dirty="0"/>
          </a:p>
        </p:txBody>
      </p:sp>
      <p:sp>
        <p:nvSpPr>
          <p:cNvPr id="13" name="Text Placeholder 3">
            <a:extLst>
              <a:ext uri="{FF2B5EF4-FFF2-40B4-BE49-F238E27FC236}">
                <a16:creationId xmlns:a16="http://schemas.microsoft.com/office/drawing/2014/main" id="{BB62DBA8-554A-454E-B88C-EB7DE5BBDE52}"/>
              </a:ext>
            </a:extLst>
          </p:cNvPr>
          <p:cNvSpPr>
            <a:spLocks noGrp="1"/>
          </p:cNvSpPr>
          <p:nvPr>
            <p:ph type="body" sz="quarter" idx="17" hasCustomPrompt="1"/>
          </p:nvPr>
        </p:nvSpPr>
        <p:spPr>
          <a:xfrm>
            <a:off x="768900" y="5314461"/>
            <a:ext cx="3007970" cy="849376"/>
          </a:xfrm>
          <a:prstGeom prst="rect">
            <a:avLst/>
          </a:prstGeom>
        </p:spPr>
        <p:txBody>
          <a:bodyPr/>
          <a:lstStyle>
            <a:lvl1pPr marL="0" indent="0">
              <a:buNone/>
              <a:defRPr sz="1100">
                <a:solidFill>
                  <a:schemeClr val="bg1">
                    <a:lumMod val="65000"/>
                  </a:schemeClr>
                </a:solidFill>
              </a:defRPr>
            </a:lvl1pPr>
          </a:lstStyle>
          <a:p>
            <a:pPr lvl="0"/>
            <a:r>
              <a:rPr lang="en-US" dirty="0"/>
              <a:t>[Customer logo here – if applicable]</a:t>
            </a:r>
          </a:p>
        </p:txBody>
      </p:sp>
      <p:sp>
        <p:nvSpPr>
          <p:cNvPr id="17" name="Title 1">
            <a:extLst>
              <a:ext uri="{FF2B5EF4-FFF2-40B4-BE49-F238E27FC236}">
                <a16:creationId xmlns:a16="http://schemas.microsoft.com/office/drawing/2014/main" id="{D473D271-7799-F44D-B86F-251BA01BB39A}"/>
              </a:ext>
            </a:extLst>
          </p:cNvPr>
          <p:cNvSpPr>
            <a:spLocks noGrp="1"/>
          </p:cNvSpPr>
          <p:nvPr>
            <p:ph type="ctrTitle" hasCustomPrompt="1"/>
          </p:nvPr>
        </p:nvSpPr>
        <p:spPr>
          <a:xfrm>
            <a:off x="787024" y="3166698"/>
            <a:ext cx="4521949" cy="430887"/>
          </a:xfrm>
          <a:prstGeom prst="rect">
            <a:avLst/>
          </a:prstGeom>
        </p:spPr>
        <p:txBody>
          <a:bodyPr lIns="0" tIns="0" rIns="0" bIns="0" anchor="b">
            <a:spAutoFit/>
          </a:bodyPr>
          <a:lstStyle>
            <a:lvl1pPr>
              <a:defRPr lang="en-US" sz="2700" b="1" dirty="0">
                <a:solidFill>
                  <a:schemeClr val="bg1"/>
                </a:solidFill>
                <a:latin typeface="Raleway ExtraBold" panose="020B0003030101060003" pitchFamily="34" charset="0"/>
              </a:defRPr>
            </a:lvl1pPr>
          </a:lstStyle>
          <a:p>
            <a:pPr marL="0" lvl="0">
              <a:lnSpc>
                <a:spcPct val="100000"/>
              </a:lnSpc>
            </a:pPr>
            <a:r>
              <a:rPr lang="en-US" dirty="0"/>
              <a:t>Click to edit page title</a:t>
            </a:r>
          </a:p>
        </p:txBody>
      </p:sp>
      <p:sp>
        <p:nvSpPr>
          <p:cNvPr id="19" name="Text Placeholder 10">
            <a:extLst>
              <a:ext uri="{FF2B5EF4-FFF2-40B4-BE49-F238E27FC236}">
                <a16:creationId xmlns:a16="http://schemas.microsoft.com/office/drawing/2014/main" id="{E54D8681-A932-4649-B365-3B53D21BB92C}"/>
              </a:ext>
            </a:extLst>
          </p:cNvPr>
          <p:cNvSpPr>
            <a:spLocks noGrp="1"/>
          </p:cNvSpPr>
          <p:nvPr>
            <p:ph type="body" sz="quarter" idx="14" hasCustomPrompt="1"/>
          </p:nvPr>
        </p:nvSpPr>
        <p:spPr>
          <a:xfrm>
            <a:off x="787024" y="4133258"/>
            <a:ext cx="4521949" cy="236860"/>
          </a:xfrm>
          <a:prstGeom prst="rect">
            <a:avLst/>
          </a:prstGeom>
        </p:spPr>
        <p:txBody>
          <a:bodyPr lIns="0" tIns="0" rIns="0" bIns="0">
            <a:spAutoFit/>
          </a:bodyPr>
          <a:lstStyle>
            <a:lvl1pPr marL="0" indent="0">
              <a:lnSpc>
                <a:spcPct val="120000"/>
              </a:lnSpc>
              <a:spcAft>
                <a:spcPts val="100"/>
              </a:spcAft>
              <a:buNone/>
              <a:defRPr b="0" i="0">
                <a:solidFill>
                  <a:schemeClr val="bg1"/>
                </a:solidFill>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20" name="Straight Connector 19">
            <a:extLst>
              <a:ext uri="{FF2B5EF4-FFF2-40B4-BE49-F238E27FC236}">
                <a16:creationId xmlns:a16="http://schemas.microsoft.com/office/drawing/2014/main" id="{63A20456-50AF-5246-B423-45ACC68243C7}"/>
              </a:ext>
            </a:extLst>
          </p:cNvPr>
          <p:cNvCxnSpPr>
            <a:cxnSpLocks/>
          </p:cNvCxnSpPr>
          <p:nvPr userDrawn="1"/>
        </p:nvCxnSpPr>
        <p:spPr>
          <a:xfrm>
            <a:off x="787024" y="38561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C5152D33-FD11-A34C-8FD3-9D0AE2040894}"/>
              </a:ext>
            </a:extLst>
          </p:cNvPr>
          <p:cNvSpPr>
            <a:spLocks noGrp="1"/>
          </p:cNvSpPr>
          <p:nvPr>
            <p:ph type="body" sz="quarter" idx="16" hasCustomPrompt="1"/>
          </p:nvPr>
        </p:nvSpPr>
        <p:spPr>
          <a:xfrm>
            <a:off x="787024" y="2020223"/>
            <a:ext cx="4521948" cy="252762"/>
          </a:xfrm>
          <a:prstGeom prst="rect">
            <a:avLst/>
          </a:prstGeom>
        </p:spPr>
        <p:txBody>
          <a:bodyPr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chemeClr val="bg1"/>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grpSp>
        <p:nvGrpSpPr>
          <p:cNvPr id="12" name="Graphic 17">
            <a:extLst>
              <a:ext uri="{FF2B5EF4-FFF2-40B4-BE49-F238E27FC236}">
                <a16:creationId xmlns:a16="http://schemas.microsoft.com/office/drawing/2014/main" id="{8F27D195-DCD2-2C4E-958C-01B12EB38BC4}"/>
              </a:ext>
            </a:extLst>
          </p:cNvPr>
          <p:cNvGrpSpPr/>
          <p:nvPr userDrawn="1"/>
        </p:nvGrpSpPr>
        <p:grpSpPr>
          <a:xfrm>
            <a:off x="786989" y="1035574"/>
            <a:ext cx="1964189" cy="625048"/>
            <a:chOff x="786989" y="1035574"/>
            <a:chExt cx="1964189" cy="625048"/>
          </a:xfrm>
        </p:grpSpPr>
        <p:sp>
          <p:nvSpPr>
            <p:cNvPr id="14" name="Freeform 13">
              <a:extLst>
                <a:ext uri="{FF2B5EF4-FFF2-40B4-BE49-F238E27FC236}">
                  <a16:creationId xmlns:a16="http://schemas.microsoft.com/office/drawing/2014/main" id="{A06F88D9-DF5E-DF40-B447-FB26C163F209}"/>
                </a:ext>
              </a:extLst>
            </p:cNvPr>
            <p:cNvSpPr/>
            <p:nvPr/>
          </p:nvSpPr>
          <p:spPr>
            <a:xfrm>
              <a:off x="1554406" y="1035574"/>
              <a:ext cx="332113" cy="512756"/>
            </a:xfrm>
            <a:custGeom>
              <a:avLst/>
              <a:gdLst>
                <a:gd name="connsiteX0" fmla="*/ 174199 w 332113"/>
                <a:gd name="connsiteY0" fmla="*/ 167762 h 512756"/>
                <a:gd name="connsiteX1" fmla="*/ 63345 w 332113"/>
                <a:gd name="connsiteY1" fmla="*/ 167762 h 512756"/>
                <a:gd name="connsiteX2" fmla="*/ 63345 w 332113"/>
                <a:gd name="connsiteY2" fmla="*/ 31568 h 512756"/>
                <a:gd name="connsiteX3" fmla="*/ 63345 w 332113"/>
                <a:gd name="connsiteY3" fmla="*/ 31568 h 512756"/>
                <a:gd name="connsiteX4" fmla="*/ 31673 w 332113"/>
                <a:gd name="connsiteY4" fmla="*/ 0 h 512756"/>
                <a:gd name="connsiteX5" fmla="*/ 0 w 332113"/>
                <a:gd name="connsiteY5" fmla="*/ 31568 h 512756"/>
                <a:gd name="connsiteX6" fmla="*/ 0 w 332113"/>
                <a:gd name="connsiteY6" fmla="*/ 31568 h 512756"/>
                <a:gd name="connsiteX7" fmla="*/ 0 w 332113"/>
                <a:gd name="connsiteY7" fmla="*/ 480737 h 512756"/>
                <a:gd name="connsiteX8" fmla="*/ 31673 w 332113"/>
                <a:gd name="connsiteY8" fmla="*/ 512306 h 512756"/>
                <a:gd name="connsiteX9" fmla="*/ 63345 w 332113"/>
                <a:gd name="connsiteY9" fmla="*/ 480737 h 512756"/>
                <a:gd name="connsiteX10" fmla="*/ 63345 w 332113"/>
                <a:gd name="connsiteY10" fmla="*/ 228192 h 512756"/>
                <a:gd name="connsiteX11" fmla="*/ 174199 w 332113"/>
                <a:gd name="connsiteY11" fmla="*/ 228192 h 512756"/>
                <a:gd name="connsiteX12" fmla="*/ 268765 w 332113"/>
                <a:gd name="connsiteY12" fmla="*/ 304858 h 512756"/>
                <a:gd name="connsiteX13" fmla="*/ 268765 w 332113"/>
                <a:gd name="connsiteY13" fmla="*/ 481188 h 512756"/>
                <a:gd name="connsiteX14" fmla="*/ 268765 w 332113"/>
                <a:gd name="connsiteY14" fmla="*/ 481188 h 512756"/>
                <a:gd name="connsiteX15" fmla="*/ 300437 w 332113"/>
                <a:gd name="connsiteY15" fmla="*/ 512757 h 512756"/>
                <a:gd name="connsiteX16" fmla="*/ 332110 w 332113"/>
                <a:gd name="connsiteY16" fmla="*/ 481188 h 512756"/>
                <a:gd name="connsiteX17" fmla="*/ 332110 w 332113"/>
                <a:gd name="connsiteY17" fmla="*/ 304858 h 512756"/>
                <a:gd name="connsiteX18" fmla="*/ 174199 w 332113"/>
                <a:gd name="connsiteY18" fmla="*/ 167762 h 51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6">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6"/>
                    <a:pt x="31673" y="512306"/>
                  </a:cubicBezTo>
                  <a:cubicBezTo>
                    <a:pt x="49319" y="512306"/>
                    <a:pt x="63345" y="498325"/>
                    <a:pt x="63345" y="480737"/>
                  </a:cubicBezTo>
                  <a:lnTo>
                    <a:pt x="63345" y="228192"/>
                  </a:lnTo>
                  <a:lnTo>
                    <a:pt x="174199" y="228192"/>
                  </a:lnTo>
                  <a:cubicBezTo>
                    <a:pt x="239807" y="228192"/>
                    <a:pt x="268765" y="256604"/>
                    <a:pt x="268765" y="304858"/>
                  </a:cubicBezTo>
                  <a:lnTo>
                    <a:pt x="268765" y="481188"/>
                  </a:lnTo>
                  <a:lnTo>
                    <a:pt x="268765" y="481188"/>
                  </a:lnTo>
                  <a:cubicBezTo>
                    <a:pt x="268765" y="498776"/>
                    <a:pt x="282791" y="512757"/>
                    <a:pt x="300437" y="512757"/>
                  </a:cubicBezTo>
                  <a:cubicBezTo>
                    <a:pt x="318084" y="512757"/>
                    <a:pt x="332110" y="498776"/>
                    <a:pt x="332110" y="481188"/>
                  </a:cubicBezTo>
                  <a:lnTo>
                    <a:pt x="332110" y="304858"/>
                  </a:lnTo>
                  <a:cubicBezTo>
                    <a:pt x="332563" y="218722"/>
                    <a:pt x="280529" y="167762"/>
                    <a:pt x="174199" y="167762"/>
                  </a:cubicBezTo>
                  <a:close/>
                </a:path>
              </a:pathLst>
            </a:custGeom>
            <a:solidFill>
              <a:srgbClr val="FFFFFF"/>
            </a:solidFill>
            <a:ln w="452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07E6023E-5376-6943-918F-9B7AEF05DC50}"/>
                </a:ext>
              </a:extLst>
            </p:cNvPr>
            <p:cNvSpPr/>
            <p:nvPr/>
          </p:nvSpPr>
          <p:spPr>
            <a:xfrm>
              <a:off x="1959363" y="1206943"/>
              <a:ext cx="350208" cy="453679"/>
            </a:xfrm>
            <a:custGeom>
              <a:avLst/>
              <a:gdLst>
                <a:gd name="connsiteX0" fmla="*/ 230758 w 350208"/>
                <a:gd name="connsiteY0" fmla="*/ 0 h 453679"/>
                <a:gd name="connsiteX1" fmla="*/ 140717 w 350208"/>
                <a:gd name="connsiteY1" fmla="*/ 0 h 453679"/>
                <a:gd name="connsiteX2" fmla="*/ 0 w 350208"/>
                <a:gd name="connsiteY2" fmla="*/ 154684 h 453679"/>
                <a:gd name="connsiteX3" fmla="*/ 140717 w 350208"/>
                <a:gd name="connsiteY3" fmla="*/ 310270 h 453679"/>
                <a:gd name="connsiteX4" fmla="*/ 284149 w 350208"/>
                <a:gd name="connsiteY4" fmla="*/ 310270 h 453679"/>
                <a:gd name="connsiteX5" fmla="*/ 284149 w 350208"/>
                <a:gd name="connsiteY5" fmla="*/ 325152 h 453679"/>
                <a:gd name="connsiteX6" fmla="*/ 219446 w 350208"/>
                <a:gd name="connsiteY6" fmla="*/ 390994 h 453679"/>
                <a:gd name="connsiteX7" fmla="*/ 33482 w 350208"/>
                <a:gd name="connsiteY7" fmla="*/ 390994 h 453679"/>
                <a:gd name="connsiteX8" fmla="*/ 905 w 350208"/>
                <a:gd name="connsiteY8" fmla="*/ 421209 h 453679"/>
                <a:gd name="connsiteX9" fmla="*/ 31220 w 350208"/>
                <a:gd name="connsiteY9" fmla="*/ 453679 h 453679"/>
                <a:gd name="connsiteX10" fmla="*/ 33482 w 350208"/>
                <a:gd name="connsiteY10" fmla="*/ 453679 h 453679"/>
                <a:gd name="connsiteX11" fmla="*/ 227138 w 350208"/>
                <a:gd name="connsiteY11" fmla="*/ 453679 h 453679"/>
                <a:gd name="connsiteX12" fmla="*/ 350209 w 350208"/>
                <a:gd name="connsiteY12" fmla="*/ 325603 h 453679"/>
                <a:gd name="connsiteX13" fmla="*/ 350209 w 350208"/>
                <a:gd name="connsiteY13" fmla="*/ 138449 h 453679"/>
                <a:gd name="connsiteX14" fmla="*/ 230758 w 350208"/>
                <a:gd name="connsiteY14" fmla="*/ 0 h 453679"/>
                <a:gd name="connsiteX15" fmla="*/ 284149 w 350208"/>
                <a:gd name="connsiteY15" fmla="*/ 251192 h 453679"/>
                <a:gd name="connsiteX16" fmla="*/ 147051 w 350208"/>
                <a:gd name="connsiteY16" fmla="*/ 251192 h 453679"/>
                <a:gd name="connsiteX17" fmla="*/ 65608 w 350208"/>
                <a:gd name="connsiteY17" fmla="*/ 156939 h 453679"/>
                <a:gd name="connsiteX18" fmla="*/ 147051 w 350208"/>
                <a:gd name="connsiteY18" fmla="*/ 62685 h 453679"/>
                <a:gd name="connsiteX19" fmla="*/ 211754 w 350208"/>
                <a:gd name="connsiteY19" fmla="*/ 62685 h 453679"/>
                <a:gd name="connsiteX20" fmla="*/ 284149 w 350208"/>
                <a:gd name="connsiteY20" fmla="*/ 137998 h 453679"/>
                <a:gd name="connsiteX21" fmla="*/ 284149 w 350208"/>
                <a:gd name="connsiteY21" fmla="*/ 251192 h 4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9">
                  <a:moveTo>
                    <a:pt x="230758" y="0"/>
                  </a:moveTo>
                  <a:lnTo>
                    <a:pt x="140717" y="0"/>
                  </a:lnTo>
                  <a:cubicBezTo>
                    <a:pt x="53843" y="0"/>
                    <a:pt x="0" y="50058"/>
                    <a:pt x="0" y="154684"/>
                  </a:cubicBezTo>
                  <a:cubicBezTo>
                    <a:pt x="0" y="259310"/>
                    <a:pt x="54296" y="310270"/>
                    <a:pt x="140717" y="310270"/>
                  </a:cubicBezTo>
                  <a:lnTo>
                    <a:pt x="284149" y="310270"/>
                  </a:lnTo>
                  <a:lnTo>
                    <a:pt x="284149" y="325152"/>
                  </a:lnTo>
                  <a:cubicBezTo>
                    <a:pt x="284149" y="371602"/>
                    <a:pt x="268312" y="390994"/>
                    <a:pt x="219446" y="390994"/>
                  </a:cubicBezTo>
                  <a:lnTo>
                    <a:pt x="33482" y="390994"/>
                  </a:lnTo>
                  <a:cubicBezTo>
                    <a:pt x="16289" y="390543"/>
                    <a:pt x="1357" y="403621"/>
                    <a:pt x="905" y="421209"/>
                  </a:cubicBezTo>
                  <a:cubicBezTo>
                    <a:pt x="452" y="438346"/>
                    <a:pt x="13574" y="453228"/>
                    <a:pt x="31220" y="453679"/>
                  </a:cubicBezTo>
                  <a:cubicBezTo>
                    <a:pt x="32125" y="453679"/>
                    <a:pt x="33030" y="453679"/>
                    <a:pt x="33482" y="453679"/>
                  </a:cubicBezTo>
                  <a:lnTo>
                    <a:pt x="227138" y="453679"/>
                  </a:lnTo>
                  <a:cubicBezTo>
                    <a:pt x="318084" y="453679"/>
                    <a:pt x="350209" y="417601"/>
                    <a:pt x="350209" y="325603"/>
                  </a:cubicBezTo>
                  <a:lnTo>
                    <a:pt x="350209" y="138449"/>
                  </a:lnTo>
                  <a:cubicBezTo>
                    <a:pt x="349756" y="45097"/>
                    <a:pt x="308129" y="0"/>
                    <a:pt x="230758" y="0"/>
                  </a:cubicBezTo>
                  <a:close/>
                  <a:moveTo>
                    <a:pt x="284149" y="251192"/>
                  </a:moveTo>
                  <a:lnTo>
                    <a:pt x="147051" y="251192"/>
                  </a:lnTo>
                  <a:cubicBezTo>
                    <a:pt x="90946" y="251192"/>
                    <a:pt x="65608" y="222781"/>
                    <a:pt x="65608" y="156939"/>
                  </a:cubicBezTo>
                  <a:cubicBezTo>
                    <a:pt x="65608" y="91097"/>
                    <a:pt x="90946" y="62685"/>
                    <a:pt x="147051" y="62685"/>
                  </a:cubicBezTo>
                  <a:lnTo>
                    <a:pt x="211754" y="62685"/>
                  </a:lnTo>
                  <a:cubicBezTo>
                    <a:pt x="263788" y="62685"/>
                    <a:pt x="284149" y="85234"/>
                    <a:pt x="284149" y="137998"/>
                  </a:cubicBezTo>
                  <a:lnTo>
                    <a:pt x="284149" y="251192"/>
                  </a:lnTo>
                  <a:close/>
                </a:path>
              </a:pathLst>
            </a:custGeom>
            <a:solidFill>
              <a:srgbClr val="FFFFFF"/>
            </a:solidFill>
            <a:ln w="452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874BFCB-34ED-A64C-8D1E-CA7B1D3EAF25}"/>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3 h 341837"/>
                <a:gd name="connsiteX10" fmla="*/ 234870 w 366537"/>
                <a:gd name="connsiteY10" fmla="*/ 275094 h 341837"/>
                <a:gd name="connsiteX11" fmla="*/ 34880 w 366537"/>
                <a:gd name="connsiteY11" fmla="*/ 275094 h 341837"/>
                <a:gd name="connsiteX12" fmla="*/ 40 w 366537"/>
                <a:gd name="connsiteY12" fmla="*/ 307113 h 341837"/>
                <a:gd name="connsiteX13" fmla="*/ 32165 w 366537"/>
                <a:gd name="connsiteY13" fmla="*/ 341838 h 341837"/>
                <a:gd name="connsiteX14" fmla="*/ 34428 w 366537"/>
                <a:gd name="connsiteY14" fmla="*/ 341838 h 341837"/>
                <a:gd name="connsiteX15" fmla="*/ 234870 w 366537"/>
                <a:gd name="connsiteY15" fmla="*/ 341838 h 341837"/>
                <a:gd name="connsiteX16" fmla="*/ 347082 w 366537"/>
                <a:gd name="connsiteY16" fmla="*/ 238114 h 341837"/>
                <a:gd name="connsiteX17" fmla="*/ 228536 w 366537"/>
                <a:gd name="connsiteY17" fmla="*/ 141606 h 341837"/>
                <a:gd name="connsiteX18" fmla="*/ 147997 w 366537"/>
                <a:gd name="connsiteY18" fmla="*/ 141606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4"/>
                    <a:pt x="279664" y="237663"/>
                  </a:cubicBezTo>
                  <a:cubicBezTo>
                    <a:pt x="279664" y="265172"/>
                    <a:pt x="266543" y="275094"/>
                    <a:pt x="234870" y="275094"/>
                  </a:cubicBezTo>
                  <a:lnTo>
                    <a:pt x="34880" y="275094"/>
                  </a:lnTo>
                  <a:cubicBezTo>
                    <a:pt x="16329" y="274192"/>
                    <a:pt x="945" y="288623"/>
                    <a:pt x="40" y="307113"/>
                  </a:cubicBezTo>
                  <a:cubicBezTo>
                    <a:pt x="-865" y="325603"/>
                    <a:pt x="13614" y="340936"/>
                    <a:pt x="32165" y="341838"/>
                  </a:cubicBezTo>
                  <a:cubicBezTo>
                    <a:pt x="33070" y="341838"/>
                    <a:pt x="33975" y="341838"/>
                    <a:pt x="34428" y="341838"/>
                  </a:cubicBezTo>
                  <a:lnTo>
                    <a:pt x="234870" y="341838"/>
                  </a:lnTo>
                  <a:cubicBezTo>
                    <a:pt x="315409" y="341838"/>
                    <a:pt x="347082" y="298995"/>
                    <a:pt x="347082" y="238114"/>
                  </a:cubicBezTo>
                  <a:cubicBezTo>
                    <a:pt x="347082" y="184899"/>
                    <a:pt x="323101" y="141606"/>
                    <a:pt x="228536" y="141606"/>
                  </a:cubicBezTo>
                  <a:lnTo>
                    <a:pt x="147997" y="141606"/>
                  </a:lnTo>
                  <a:cubicBezTo>
                    <a:pt x="109537" y="141606"/>
                    <a:pt x="99130" y="128527"/>
                    <a:pt x="99130" y="104626"/>
                  </a:cubicBezTo>
                  <a:cubicBezTo>
                    <a:pt x="99130" y="78469"/>
                    <a:pt x="112252" y="65842"/>
                    <a:pt x="143924" y="65842"/>
                  </a:cubicBezTo>
                  <a:close/>
                </a:path>
              </a:pathLst>
            </a:custGeom>
            <a:solidFill>
              <a:srgbClr val="FFFFFF"/>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161B68B6-2914-E84D-96C6-DC74BCD703FB}"/>
                </a:ext>
              </a:extLst>
            </p:cNvPr>
            <p:cNvSpPr/>
            <p:nvPr/>
          </p:nvSpPr>
          <p:spPr>
            <a:xfrm>
              <a:off x="788438" y="1133821"/>
              <a:ext cx="331090" cy="262474"/>
            </a:xfrm>
            <a:custGeom>
              <a:avLst/>
              <a:gdLst>
                <a:gd name="connsiteX0" fmla="*/ 297213 w 331090"/>
                <a:gd name="connsiteY0" fmla="*/ 4124 h 262474"/>
                <a:gd name="connsiteX1" fmla="*/ 8087 w 331090"/>
                <a:gd name="connsiteY1" fmla="*/ 225552 h 262474"/>
                <a:gd name="connsiteX2" fmla="*/ 4467 w 331090"/>
                <a:gd name="connsiteY2" fmla="*/ 254414 h 262474"/>
                <a:gd name="connsiteX3" fmla="*/ 33425 w 331090"/>
                <a:gd name="connsiteY3" fmla="*/ 258022 h 262474"/>
                <a:gd name="connsiteX4" fmla="*/ 323003 w 331090"/>
                <a:gd name="connsiteY4" fmla="*/ 36594 h 262474"/>
                <a:gd name="connsiteX5" fmla="*/ 326623 w 331090"/>
                <a:gd name="connsiteY5" fmla="*/ 7732 h 262474"/>
                <a:gd name="connsiteX6" fmla="*/ 326623 w 331090"/>
                <a:gd name="connsiteY6" fmla="*/ 7732 h 262474"/>
                <a:gd name="connsiteX7" fmla="*/ 297213 w 331090"/>
                <a:gd name="connsiteY7" fmla="*/ 4124 h 262474"/>
                <a:gd name="connsiteX8" fmla="*/ 297213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213" y="4124"/>
                  </a:moveTo>
                  <a:lnTo>
                    <a:pt x="8087" y="225552"/>
                  </a:lnTo>
                  <a:cubicBezTo>
                    <a:pt x="-963" y="232316"/>
                    <a:pt x="-2772" y="245395"/>
                    <a:pt x="4467" y="254414"/>
                  </a:cubicBezTo>
                  <a:cubicBezTo>
                    <a:pt x="11707" y="263433"/>
                    <a:pt x="24376" y="265237"/>
                    <a:pt x="33425" y="258022"/>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48EB425-C144-0145-9944-A60BE703AF7B}"/>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4"/>
                    <a:pt x="-2772" y="263762"/>
                    <a:pt x="4467" y="272781"/>
                  </a:cubicBezTo>
                  <a:cubicBezTo>
                    <a:pt x="11254" y="281801"/>
                    <a:pt x="24376" y="283605"/>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96600D2-91D7-C84E-9613-F50D6FD6307A}"/>
                </a:ext>
              </a:extLst>
            </p:cNvPr>
            <p:cNvSpPr/>
            <p:nvPr/>
          </p:nvSpPr>
          <p:spPr>
            <a:xfrm>
              <a:off x="786989" y="1036025"/>
              <a:ext cx="521792" cy="294296"/>
            </a:xfrm>
            <a:custGeom>
              <a:avLst/>
              <a:gdLst>
                <a:gd name="connsiteX0" fmla="*/ 4106 w 521792"/>
                <a:gd name="connsiteY0" fmla="*/ 254349 h 294296"/>
                <a:gd name="connsiteX1" fmla="*/ 33064 w 521792"/>
                <a:gd name="connsiteY1" fmla="*/ 257957 h 294296"/>
                <a:gd name="connsiteX2" fmla="*/ 33064 w 521792"/>
                <a:gd name="connsiteY2" fmla="*/ 257957 h 294296"/>
                <a:gd name="connsiteX3" fmla="*/ 309973 w 521792"/>
                <a:gd name="connsiteY3" fmla="*/ 46450 h 294296"/>
                <a:gd name="connsiteX4" fmla="*/ 467884 w 521792"/>
                <a:gd name="connsiteY4" fmla="*/ 166860 h 294296"/>
                <a:gd name="connsiteX5" fmla="*/ 350695 w 521792"/>
                <a:gd name="connsiteY5" fmla="*/ 256604 h 294296"/>
                <a:gd name="connsiteX6" fmla="*/ 344813 w 521792"/>
                <a:gd name="connsiteY6" fmla="*/ 285015 h 294296"/>
                <a:gd name="connsiteX7" fmla="*/ 373319 w 521792"/>
                <a:gd name="connsiteY7" fmla="*/ 290878 h 294296"/>
                <a:gd name="connsiteX8" fmla="*/ 375581 w 521792"/>
                <a:gd name="connsiteY8" fmla="*/ 289074 h 294296"/>
                <a:gd name="connsiteX9" fmla="*/ 514036 w 521792"/>
                <a:gd name="connsiteY9" fmla="*/ 183095 h 294296"/>
                <a:gd name="connsiteX10" fmla="*/ 514036 w 521792"/>
                <a:gd name="connsiteY10" fmla="*/ 183095 h 294296"/>
                <a:gd name="connsiteX11" fmla="*/ 515393 w 521792"/>
                <a:gd name="connsiteY11" fmla="*/ 181742 h 294296"/>
                <a:gd name="connsiteX12" fmla="*/ 515393 w 521792"/>
                <a:gd name="connsiteY12" fmla="*/ 181742 h 294296"/>
                <a:gd name="connsiteX13" fmla="*/ 517655 w 521792"/>
                <a:gd name="connsiteY13" fmla="*/ 179487 h 294296"/>
                <a:gd name="connsiteX14" fmla="*/ 514036 w 521792"/>
                <a:gd name="connsiteY14" fmla="*/ 150625 h 294296"/>
                <a:gd name="connsiteX15" fmla="*/ 322642 w 521792"/>
                <a:gd name="connsiteY15" fmla="*/ 4059 h 294296"/>
                <a:gd name="connsiteX16" fmla="*/ 312688 w 521792"/>
                <a:gd name="connsiteY16" fmla="*/ 0 h 294296"/>
                <a:gd name="connsiteX17" fmla="*/ 312688 w 521792"/>
                <a:gd name="connsiteY17" fmla="*/ 0 h 294296"/>
                <a:gd name="connsiteX18" fmla="*/ 310878 w 521792"/>
                <a:gd name="connsiteY18" fmla="*/ 0 h 294296"/>
                <a:gd name="connsiteX19" fmla="*/ 309068 w 521792"/>
                <a:gd name="connsiteY19" fmla="*/ 0 h 294296"/>
                <a:gd name="connsiteX20" fmla="*/ 307711 w 521792"/>
                <a:gd name="connsiteY20" fmla="*/ 0 h 294296"/>
                <a:gd name="connsiteX21" fmla="*/ 307711 w 521792"/>
                <a:gd name="connsiteY21" fmla="*/ 0 h 294296"/>
                <a:gd name="connsiteX22" fmla="*/ 297757 w 521792"/>
                <a:gd name="connsiteY22" fmla="*/ 4059 h 294296"/>
                <a:gd name="connsiteX23" fmla="*/ 8178 w 521792"/>
                <a:gd name="connsiteY23" fmla="*/ 225487 h 294296"/>
                <a:gd name="connsiteX24" fmla="*/ 4106 w 521792"/>
                <a:gd name="connsiteY24" fmla="*/ 254349 h 294296"/>
                <a:gd name="connsiteX25" fmla="*/ 4106 w 521792"/>
                <a:gd name="connsiteY25" fmla="*/ 254349 h 29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6">
                  <a:moveTo>
                    <a:pt x="4106" y="254349"/>
                  </a:moveTo>
                  <a:cubicBezTo>
                    <a:pt x="10893" y="263368"/>
                    <a:pt x="24015" y="265172"/>
                    <a:pt x="33064" y="257957"/>
                  </a:cubicBezTo>
                  <a:cubicBezTo>
                    <a:pt x="33064" y="257957"/>
                    <a:pt x="33064" y="257957"/>
                    <a:pt x="33064" y="257957"/>
                  </a:cubicBezTo>
                  <a:lnTo>
                    <a:pt x="309973" y="46450"/>
                  </a:lnTo>
                  <a:lnTo>
                    <a:pt x="467884" y="166860"/>
                  </a:lnTo>
                  <a:lnTo>
                    <a:pt x="350695" y="256604"/>
                  </a:lnTo>
                  <a:cubicBezTo>
                    <a:pt x="341194" y="262917"/>
                    <a:pt x="338479" y="275545"/>
                    <a:pt x="344813" y="285015"/>
                  </a:cubicBezTo>
                  <a:cubicBezTo>
                    <a:pt x="351148" y="294486"/>
                    <a:pt x="363817" y="297191"/>
                    <a:pt x="373319" y="290878"/>
                  </a:cubicBezTo>
                  <a:cubicBezTo>
                    <a:pt x="374224" y="290427"/>
                    <a:pt x="375129" y="289525"/>
                    <a:pt x="375581" y="289074"/>
                  </a:cubicBezTo>
                  <a:lnTo>
                    <a:pt x="514036" y="183095"/>
                  </a:lnTo>
                  <a:lnTo>
                    <a:pt x="514036" y="183095"/>
                  </a:lnTo>
                  <a:lnTo>
                    <a:pt x="515393" y="181742"/>
                  </a:lnTo>
                  <a:lnTo>
                    <a:pt x="515393" y="181742"/>
                  </a:lnTo>
                  <a:cubicBezTo>
                    <a:pt x="516298" y="180840"/>
                    <a:pt x="516750" y="180389"/>
                    <a:pt x="517655" y="179487"/>
                  </a:cubicBezTo>
                  <a:cubicBezTo>
                    <a:pt x="524442" y="170468"/>
                    <a:pt x="522632" y="157390"/>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7"/>
                  </a:lnTo>
                  <a:cubicBezTo>
                    <a:pt x="-871" y="232251"/>
                    <a:pt x="-2681" y="245329"/>
                    <a:pt x="4106" y="254349"/>
                  </a:cubicBezTo>
                  <a:cubicBezTo>
                    <a:pt x="4106" y="254349"/>
                    <a:pt x="4106" y="254349"/>
                    <a:pt x="4106" y="254349"/>
                  </a:cubicBezTo>
                  <a:close/>
                </a:path>
              </a:pathLst>
            </a:custGeom>
            <a:solidFill>
              <a:srgbClr val="00B0F0"/>
            </a:solidFill>
            <a:ln w="4521"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B2B22B1-4CC4-2944-A275-3B4ADE8269E1}"/>
                </a:ext>
              </a:extLst>
            </p:cNvPr>
            <p:cNvSpPr/>
            <p:nvPr/>
          </p:nvSpPr>
          <p:spPr>
            <a:xfrm>
              <a:off x="1078922" y="1299779"/>
              <a:ext cx="331090" cy="262474"/>
            </a:xfrm>
            <a:custGeom>
              <a:avLst/>
              <a:gdLst>
                <a:gd name="connsiteX0" fmla="*/ 297665 w 331090"/>
                <a:gd name="connsiteY0" fmla="*/ 4124 h 262474"/>
                <a:gd name="connsiteX1" fmla="*/ 8087 w 331090"/>
                <a:gd name="connsiteY1" fmla="*/ 225552 h 262474"/>
                <a:gd name="connsiteX2" fmla="*/ 4467 w 331090"/>
                <a:gd name="connsiteY2" fmla="*/ 254414 h 262474"/>
                <a:gd name="connsiteX3" fmla="*/ 4467 w 331090"/>
                <a:gd name="connsiteY3" fmla="*/ 254414 h 262474"/>
                <a:gd name="connsiteX4" fmla="*/ 33425 w 331090"/>
                <a:gd name="connsiteY4" fmla="*/ 258022 h 262474"/>
                <a:gd name="connsiteX5" fmla="*/ 323003 w 331090"/>
                <a:gd name="connsiteY5" fmla="*/ 36594 h 262474"/>
                <a:gd name="connsiteX6" fmla="*/ 326623 w 331090"/>
                <a:gd name="connsiteY6" fmla="*/ 7732 h 262474"/>
                <a:gd name="connsiteX7" fmla="*/ 297665 w 331090"/>
                <a:gd name="connsiteY7" fmla="*/ 4124 h 262474"/>
                <a:gd name="connsiteX8" fmla="*/ 297665 w 331090"/>
                <a:gd name="connsiteY8" fmla="*/ 4124 h 26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4">
                  <a:moveTo>
                    <a:pt x="297665" y="4124"/>
                  </a:moveTo>
                  <a:lnTo>
                    <a:pt x="8087" y="225552"/>
                  </a:lnTo>
                  <a:cubicBezTo>
                    <a:pt x="-963" y="232316"/>
                    <a:pt x="-2772" y="245395"/>
                    <a:pt x="4467" y="254414"/>
                  </a:cubicBezTo>
                  <a:lnTo>
                    <a:pt x="4467" y="254414"/>
                  </a:lnTo>
                  <a:cubicBezTo>
                    <a:pt x="11254" y="263433"/>
                    <a:pt x="24376" y="265237"/>
                    <a:pt x="33425" y="258022"/>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F92F702-DA57-E64C-9503-B640BA4FA11B}"/>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1"/>
                    <a:pt x="24015" y="283605"/>
                    <a:pt x="33064" y="276389"/>
                  </a:cubicBezTo>
                  <a:lnTo>
                    <a:pt x="346623" y="36922"/>
                  </a:lnTo>
                  <a:cubicBezTo>
                    <a:pt x="355672" y="30158"/>
                    <a:pt x="357482" y="17080"/>
                    <a:pt x="350243" y="8060"/>
                  </a:cubicBezTo>
                  <a:cubicBezTo>
                    <a:pt x="343456" y="-959"/>
                    <a:pt x="330334" y="-2763"/>
                    <a:pt x="321285" y="4452"/>
                  </a:cubicBezTo>
                  <a:lnTo>
                    <a:pt x="8178" y="243919"/>
                  </a:lnTo>
                  <a:cubicBezTo>
                    <a:pt x="-871" y="250684"/>
                    <a:pt x="-2681" y="263762"/>
                    <a:pt x="4106" y="272781"/>
                  </a:cubicBezTo>
                  <a:close/>
                </a:path>
              </a:pathLst>
            </a:custGeom>
            <a:solidFill>
              <a:srgbClr val="00B0F0"/>
            </a:solidFill>
            <a:ln w="4521"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28356577-64BA-F648-8E59-8B765B95A217}"/>
                </a:ext>
              </a:extLst>
            </p:cNvPr>
            <p:cNvSpPr/>
            <p:nvPr/>
          </p:nvSpPr>
          <p:spPr>
            <a:xfrm>
              <a:off x="888763" y="1366194"/>
              <a:ext cx="522276" cy="293526"/>
            </a:xfrm>
            <a:custGeom>
              <a:avLst/>
              <a:gdLst>
                <a:gd name="connsiteX0" fmla="*/ 518139 w 522276"/>
                <a:gd name="connsiteY0" fmla="*/ 39628 h 293526"/>
                <a:gd name="connsiteX1" fmla="*/ 518139 w 522276"/>
                <a:gd name="connsiteY1" fmla="*/ 39628 h 293526"/>
                <a:gd name="connsiteX2" fmla="*/ 489181 w 522276"/>
                <a:gd name="connsiteY2" fmla="*/ 36020 h 293526"/>
                <a:gd name="connsiteX3" fmla="*/ 212272 w 522276"/>
                <a:gd name="connsiteY3" fmla="*/ 247527 h 293526"/>
                <a:gd name="connsiteX4" fmla="*/ 54361 w 522276"/>
                <a:gd name="connsiteY4" fmla="*/ 126666 h 293526"/>
                <a:gd name="connsiteX5" fmla="*/ 171550 w 522276"/>
                <a:gd name="connsiteY5" fmla="*/ 36922 h 293526"/>
                <a:gd name="connsiteX6" fmla="*/ 175170 w 522276"/>
                <a:gd name="connsiteY6" fmla="*/ 8060 h 293526"/>
                <a:gd name="connsiteX7" fmla="*/ 146212 w 522276"/>
                <a:gd name="connsiteY7" fmla="*/ 4452 h 293526"/>
                <a:gd name="connsiteX8" fmla="*/ 7757 w 522276"/>
                <a:gd name="connsiteY8" fmla="*/ 110431 h 293526"/>
                <a:gd name="connsiteX9" fmla="*/ 7757 w 522276"/>
                <a:gd name="connsiteY9" fmla="*/ 110431 h 293526"/>
                <a:gd name="connsiteX10" fmla="*/ 6400 w 522276"/>
                <a:gd name="connsiteY10" fmla="*/ 111784 h 293526"/>
                <a:gd name="connsiteX11" fmla="*/ 6400 w 522276"/>
                <a:gd name="connsiteY11" fmla="*/ 111784 h 293526"/>
                <a:gd name="connsiteX12" fmla="*/ 4138 w 522276"/>
                <a:gd name="connsiteY12" fmla="*/ 114039 h 293526"/>
                <a:gd name="connsiteX13" fmla="*/ 7757 w 522276"/>
                <a:gd name="connsiteY13" fmla="*/ 142901 h 293526"/>
                <a:gd name="connsiteX14" fmla="*/ 199603 w 522276"/>
                <a:gd name="connsiteY14" fmla="*/ 289467 h 293526"/>
                <a:gd name="connsiteX15" fmla="*/ 209557 w 522276"/>
                <a:gd name="connsiteY15" fmla="*/ 293526 h 293526"/>
                <a:gd name="connsiteX16" fmla="*/ 209557 w 522276"/>
                <a:gd name="connsiteY16" fmla="*/ 293526 h 293526"/>
                <a:gd name="connsiteX17" fmla="*/ 211367 w 522276"/>
                <a:gd name="connsiteY17" fmla="*/ 293526 h 293526"/>
                <a:gd name="connsiteX18" fmla="*/ 213177 w 522276"/>
                <a:gd name="connsiteY18" fmla="*/ 293526 h 293526"/>
                <a:gd name="connsiteX19" fmla="*/ 214987 w 522276"/>
                <a:gd name="connsiteY19" fmla="*/ 293526 h 293526"/>
                <a:gd name="connsiteX20" fmla="*/ 214987 w 522276"/>
                <a:gd name="connsiteY20" fmla="*/ 293526 h 293526"/>
                <a:gd name="connsiteX21" fmla="*/ 224941 w 522276"/>
                <a:gd name="connsiteY21" fmla="*/ 289467 h 293526"/>
                <a:gd name="connsiteX22" fmla="*/ 514519 w 522276"/>
                <a:gd name="connsiteY22" fmla="*/ 68040 h 293526"/>
                <a:gd name="connsiteX23" fmla="*/ 518139 w 522276"/>
                <a:gd name="connsiteY23" fmla="*/ 39628 h 29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6">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6"/>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40"/>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27" name="Text Placeholder 20">
            <a:extLst>
              <a:ext uri="{FF2B5EF4-FFF2-40B4-BE49-F238E27FC236}">
                <a16:creationId xmlns:a16="http://schemas.microsoft.com/office/drawing/2014/main" id="{8E1138DC-488B-B647-8EB6-756A73159C58}"/>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3761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ver - LG Img Light">
    <p:bg>
      <p:bgPr>
        <a:gradFill>
          <a:gsLst>
            <a:gs pos="0">
              <a:srgbClr val="E9ECF2"/>
            </a:gs>
            <a:gs pos="90000">
              <a:schemeClr val="bg1"/>
            </a:gs>
          </a:gsLst>
          <a:lin ang="5400000" scaled="0"/>
        </a:gra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FE67B1-B67D-4013-8614-FA442697012B}"/>
              </a:ext>
            </a:extLst>
          </p:cNvPr>
          <p:cNvSpPr>
            <a:spLocks noGrp="1"/>
          </p:cNvSpPr>
          <p:nvPr>
            <p:ph type="pic" sz="quarter" idx="15"/>
          </p:nvPr>
        </p:nvSpPr>
        <p:spPr>
          <a:xfrm>
            <a:off x="6226628" y="0"/>
            <a:ext cx="5965367" cy="6857993"/>
          </a:xfrm>
          <a:prstGeom prst="rect">
            <a:avLst/>
          </a:prstGeom>
          <a:effectLst/>
        </p:spPr>
        <p:txBody>
          <a:bodyPr anchor="ctr">
            <a:noAutofit/>
          </a:bodyPr>
          <a:lstStyle>
            <a:lvl1pPr marL="0" indent="0" algn="ctr">
              <a:buNone/>
              <a:defRPr b="0" i="0">
                <a:latin typeface="Raleway" panose="020B0003030101060003" pitchFamily="34" charset="0"/>
              </a:defRPr>
            </a:lvl1pPr>
          </a:lstStyle>
          <a:p>
            <a:endParaRPr lang="en-US" dirty="0"/>
          </a:p>
        </p:txBody>
      </p:sp>
      <p:sp>
        <p:nvSpPr>
          <p:cNvPr id="2" name="Title 1">
            <a:extLst>
              <a:ext uri="{FF2B5EF4-FFF2-40B4-BE49-F238E27FC236}">
                <a16:creationId xmlns:a16="http://schemas.microsoft.com/office/drawing/2014/main" id="{D4AF80F9-0DB6-4C37-BC98-FB067ECD5598}"/>
              </a:ext>
            </a:extLst>
          </p:cNvPr>
          <p:cNvSpPr>
            <a:spLocks noGrp="1"/>
          </p:cNvSpPr>
          <p:nvPr>
            <p:ph type="ctrTitle" hasCustomPrompt="1"/>
          </p:nvPr>
        </p:nvSpPr>
        <p:spPr>
          <a:xfrm>
            <a:off x="787024" y="3182087"/>
            <a:ext cx="4521949" cy="415498"/>
          </a:xfrm>
          <a:prstGeom prst="rect">
            <a:avLst/>
          </a:prstGeom>
        </p:spPr>
        <p:txBody>
          <a:bodyPr lIns="0" tIns="0" rIns="0" bIns="0" anchor="b">
            <a:spAutoFit/>
          </a:bodyPr>
          <a:lstStyle>
            <a:lvl1pPr marL="0" algn="l" defTabSz="914400" rtl="0" eaLnBrk="1" latinLnBrk="0" hangingPunct="1">
              <a:lnSpc>
                <a:spcPct val="100000"/>
              </a:lnSpc>
              <a:spcBef>
                <a:spcPct val="0"/>
              </a:spcBef>
              <a:buNone/>
              <a:defRPr lang="en-US" sz="2700" b="1" kern="1200" dirty="0">
                <a:solidFill>
                  <a:srgbClr val="0E0F1A"/>
                </a:solidFill>
                <a:latin typeface="Raleway ExtraBold" panose="020B0003030101060003" pitchFamily="34" charset="0"/>
                <a:ea typeface="+mj-ea"/>
                <a:cs typeface="+mj-cs"/>
              </a:defRPr>
            </a:lvl1pPr>
          </a:lstStyle>
          <a:p>
            <a:r>
              <a:rPr lang="en-US" dirty="0"/>
              <a:t>Click to edit page title</a:t>
            </a:r>
          </a:p>
        </p:txBody>
      </p:sp>
      <p:sp>
        <p:nvSpPr>
          <p:cNvPr id="11" name="Text Placeholder 10">
            <a:extLst>
              <a:ext uri="{FF2B5EF4-FFF2-40B4-BE49-F238E27FC236}">
                <a16:creationId xmlns:a16="http://schemas.microsoft.com/office/drawing/2014/main" id="{EC84112C-E8C9-4589-BEA1-885A908F557A}"/>
              </a:ext>
            </a:extLst>
          </p:cNvPr>
          <p:cNvSpPr>
            <a:spLocks noGrp="1"/>
          </p:cNvSpPr>
          <p:nvPr>
            <p:ph type="body" sz="quarter" idx="14" hasCustomPrompt="1"/>
          </p:nvPr>
        </p:nvSpPr>
        <p:spPr>
          <a:xfrm>
            <a:off x="787024" y="4133258"/>
            <a:ext cx="4521949" cy="236860"/>
          </a:xfrm>
          <a:prstGeom prst="rect">
            <a:avLst/>
          </a:prstGeom>
        </p:spPr>
        <p:txBody>
          <a:bodyPr lIns="0" tIns="0" rIns="0" bIns="0">
            <a:spAutoFit/>
          </a:bodyPr>
          <a:lstStyle>
            <a:lvl1pPr marL="0" indent="0">
              <a:lnSpc>
                <a:spcPct val="120000"/>
              </a:lnSpc>
              <a:spcAft>
                <a:spcPts val="100"/>
              </a:spcAft>
              <a:buNone/>
              <a:defRPr b="0" i="0">
                <a:latin typeface="Raleway" panose="020B0003030101060003" pitchFamily="34" charset="0"/>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a:t>
            </a:r>
            <a:r>
              <a:rPr lang="en-US" dirty="0" err="1"/>
              <a:t>subheadline</a:t>
            </a:r>
            <a:endParaRPr lang="en-US" dirty="0"/>
          </a:p>
        </p:txBody>
      </p:sp>
      <p:cxnSp>
        <p:nvCxnSpPr>
          <p:cNvPr id="15" name="Straight Connector 14">
            <a:extLst>
              <a:ext uri="{FF2B5EF4-FFF2-40B4-BE49-F238E27FC236}">
                <a16:creationId xmlns:a16="http://schemas.microsoft.com/office/drawing/2014/main" id="{D5EB0863-E36C-467C-A8B7-95D73C39BD3C}"/>
              </a:ext>
            </a:extLst>
          </p:cNvPr>
          <p:cNvCxnSpPr>
            <a:cxnSpLocks/>
          </p:cNvCxnSpPr>
          <p:nvPr userDrawn="1"/>
        </p:nvCxnSpPr>
        <p:spPr>
          <a:xfrm>
            <a:off x="787024" y="3856139"/>
            <a:ext cx="22860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6DEAF468-DAD4-4ADF-8B2A-A7D83B8E2F3B}"/>
              </a:ext>
            </a:extLst>
          </p:cNvPr>
          <p:cNvSpPr>
            <a:spLocks noGrp="1"/>
          </p:cNvSpPr>
          <p:nvPr>
            <p:ph type="body" sz="quarter" idx="16" hasCustomPrompt="1"/>
          </p:nvPr>
        </p:nvSpPr>
        <p:spPr>
          <a:xfrm>
            <a:off x="787024" y="2020223"/>
            <a:ext cx="4521948" cy="252762"/>
          </a:xfrm>
          <a:prstGeom prst="rect">
            <a:avLst/>
          </a:prstGeom>
        </p:spPr>
        <p:txBody>
          <a:bodyPr lIns="0" tIns="0" rIns="0" bIns="0">
            <a:spAutoFit/>
          </a:bodyPr>
          <a:lstStyle>
            <a:lvl1pPr marL="0" indent="0" algn="l" defTabSz="914400" rtl="0" eaLnBrk="1" latinLnBrk="0" hangingPunct="1">
              <a:lnSpc>
                <a:spcPct val="120000"/>
              </a:lnSpc>
              <a:spcBef>
                <a:spcPct val="0"/>
              </a:spcBef>
              <a:buNone/>
              <a:defRPr lang="en-US" sz="1500" b="0" i="0" kern="1200" cap="all" baseline="0" dirty="0" smtClean="0">
                <a:solidFill>
                  <a:srgbClr val="0E0F1A"/>
                </a:solidFill>
                <a:latin typeface="Oswald Medium" pitchFamily="2" charset="77"/>
                <a:ea typeface="+mj-ea"/>
                <a:cs typeface="+mj-cs"/>
              </a:defRPr>
            </a:lvl1pPr>
            <a:lvl2pPr marL="225425" indent="0">
              <a:buNone/>
              <a:defRPr/>
            </a:lvl2pPr>
            <a:lvl3pPr marL="465137" indent="0">
              <a:buNone/>
              <a:defRPr/>
            </a:lvl3pPr>
            <a:lvl4pPr marL="688975" indent="0">
              <a:buNone/>
              <a:defRPr/>
            </a:lvl4pPr>
            <a:lvl5pPr marL="914400" indent="0">
              <a:buNone/>
              <a:defRPr/>
            </a:lvl5pPr>
          </a:lstStyle>
          <a:p>
            <a:pPr lvl="0"/>
            <a:r>
              <a:rPr lang="en-US" dirty="0"/>
              <a:t>Click to edit (Category tag or date)</a:t>
            </a:r>
          </a:p>
        </p:txBody>
      </p:sp>
      <p:sp>
        <p:nvSpPr>
          <p:cNvPr id="4" name="Text Placeholder 3">
            <a:extLst>
              <a:ext uri="{FF2B5EF4-FFF2-40B4-BE49-F238E27FC236}">
                <a16:creationId xmlns:a16="http://schemas.microsoft.com/office/drawing/2014/main" id="{40ACFFD2-510E-7644-9F45-CAF33EE0141B}"/>
              </a:ext>
            </a:extLst>
          </p:cNvPr>
          <p:cNvSpPr>
            <a:spLocks noGrp="1"/>
          </p:cNvSpPr>
          <p:nvPr>
            <p:ph type="body" sz="quarter" idx="17" hasCustomPrompt="1"/>
          </p:nvPr>
        </p:nvSpPr>
        <p:spPr>
          <a:xfrm>
            <a:off x="768900" y="5314461"/>
            <a:ext cx="3007970" cy="849376"/>
          </a:xfrm>
          <a:prstGeom prst="rect">
            <a:avLst/>
          </a:prstGeom>
        </p:spPr>
        <p:txBody>
          <a:bodyPr/>
          <a:lstStyle>
            <a:lvl1pPr marL="0" indent="0">
              <a:buNone/>
              <a:defRPr sz="1100">
                <a:solidFill>
                  <a:schemeClr val="bg1">
                    <a:lumMod val="65000"/>
                  </a:schemeClr>
                </a:solidFill>
              </a:defRPr>
            </a:lvl1pPr>
          </a:lstStyle>
          <a:p>
            <a:pPr lvl="0"/>
            <a:r>
              <a:rPr lang="en-US" dirty="0"/>
              <a:t>[Customer logo here – if applicable]</a:t>
            </a:r>
          </a:p>
        </p:txBody>
      </p:sp>
      <p:grpSp>
        <p:nvGrpSpPr>
          <p:cNvPr id="3" name="Graphic 9">
            <a:extLst>
              <a:ext uri="{FF2B5EF4-FFF2-40B4-BE49-F238E27FC236}">
                <a16:creationId xmlns:a16="http://schemas.microsoft.com/office/drawing/2014/main" id="{D01B3D3C-416A-3D48-AC6A-D84FDE8E3B96}"/>
              </a:ext>
            </a:extLst>
          </p:cNvPr>
          <p:cNvGrpSpPr/>
          <p:nvPr/>
        </p:nvGrpSpPr>
        <p:grpSpPr>
          <a:xfrm>
            <a:off x="786989" y="1035574"/>
            <a:ext cx="1964189" cy="625047"/>
            <a:chOff x="786989" y="1035574"/>
            <a:chExt cx="1964189" cy="625047"/>
          </a:xfrm>
        </p:grpSpPr>
        <p:sp>
          <p:nvSpPr>
            <p:cNvPr id="5" name="Freeform 4">
              <a:extLst>
                <a:ext uri="{FF2B5EF4-FFF2-40B4-BE49-F238E27FC236}">
                  <a16:creationId xmlns:a16="http://schemas.microsoft.com/office/drawing/2014/main" id="{91AB2FB8-1BEE-3D4F-8BBE-7249B5189B77}"/>
                </a:ext>
              </a:extLst>
            </p:cNvPr>
            <p:cNvSpPr/>
            <p:nvPr/>
          </p:nvSpPr>
          <p:spPr>
            <a:xfrm>
              <a:off x="1554406" y="1035574"/>
              <a:ext cx="332113" cy="512755"/>
            </a:xfrm>
            <a:custGeom>
              <a:avLst/>
              <a:gdLst>
                <a:gd name="connsiteX0" fmla="*/ 174199 w 332113"/>
                <a:gd name="connsiteY0" fmla="*/ 167762 h 512755"/>
                <a:gd name="connsiteX1" fmla="*/ 63345 w 332113"/>
                <a:gd name="connsiteY1" fmla="*/ 167762 h 512755"/>
                <a:gd name="connsiteX2" fmla="*/ 63345 w 332113"/>
                <a:gd name="connsiteY2" fmla="*/ 31568 h 512755"/>
                <a:gd name="connsiteX3" fmla="*/ 63345 w 332113"/>
                <a:gd name="connsiteY3" fmla="*/ 31568 h 512755"/>
                <a:gd name="connsiteX4" fmla="*/ 31673 w 332113"/>
                <a:gd name="connsiteY4" fmla="*/ 0 h 512755"/>
                <a:gd name="connsiteX5" fmla="*/ 0 w 332113"/>
                <a:gd name="connsiteY5" fmla="*/ 31568 h 512755"/>
                <a:gd name="connsiteX6" fmla="*/ 0 w 332113"/>
                <a:gd name="connsiteY6" fmla="*/ 31568 h 512755"/>
                <a:gd name="connsiteX7" fmla="*/ 0 w 332113"/>
                <a:gd name="connsiteY7" fmla="*/ 480737 h 512755"/>
                <a:gd name="connsiteX8" fmla="*/ 31673 w 332113"/>
                <a:gd name="connsiteY8" fmla="*/ 512305 h 512755"/>
                <a:gd name="connsiteX9" fmla="*/ 63345 w 332113"/>
                <a:gd name="connsiteY9" fmla="*/ 480737 h 512755"/>
                <a:gd name="connsiteX10" fmla="*/ 63345 w 332113"/>
                <a:gd name="connsiteY10" fmla="*/ 228192 h 512755"/>
                <a:gd name="connsiteX11" fmla="*/ 174199 w 332113"/>
                <a:gd name="connsiteY11" fmla="*/ 228192 h 512755"/>
                <a:gd name="connsiteX12" fmla="*/ 268765 w 332113"/>
                <a:gd name="connsiteY12" fmla="*/ 304857 h 512755"/>
                <a:gd name="connsiteX13" fmla="*/ 268765 w 332113"/>
                <a:gd name="connsiteY13" fmla="*/ 481188 h 512755"/>
                <a:gd name="connsiteX14" fmla="*/ 268765 w 332113"/>
                <a:gd name="connsiteY14" fmla="*/ 481188 h 512755"/>
                <a:gd name="connsiteX15" fmla="*/ 300437 w 332113"/>
                <a:gd name="connsiteY15" fmla="*/ 512756 h 512755"/>
                <a:gd name="connsiteX16" fmla="*/ 332110 w 332113"/>
                <a:gd name="connsiteY16" fmla="*/ 481188 h 512755"/>
                <a:gd name="connsiteX17" fmla="*/ 332110 w 332113"/>
                <a:gd name="connsiteY17" fmla="*/ 304857 h 512755"/>
                <a:gd name="connsiteX18" fmla="*/ 174199 w 332113"/>
                <a:gd name="connsiteY18" fmla="*/ 167762 h 51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2113" h="512755">
                  <a:moveTo>
                    <a:pt x="174199" y="167762"/>
                  </a:moveTo>
                  <a:lnTo>
                    <a:pt x="63345" y="167762"/>
                  </a:lnTo>
                  <a:lnTo>
                    <a:pt x="63345" y="31568"/>
                  </a:lnTo>
                  <a:lnTo>
                    <a:pt x="63345" y="31568"/>
                  </a:lnTo>
                  <a:cubicBezTo>
                    <a:pt x="63345" y="13980"/>
                    <a:pt x="49319" y="0"/>
                    <a:pt x="31673" y="0"/>
                  </a:cubicBezTo>
                  <a:cubicBezTo>
                    <a:pt x="14026" y="0"/>
                    <a:pt x="0" y="13980"/>
                    <a:pt x="0" y="31568"/>
                  </a:cubicBezTo>
                  <a:lnTo>
                    <a:pt x="0" y="31568"/>
                  </a:lnTo>
                  <a:lnTo>
                    <a:pt x="0" y="480737"/>
                  </a:lnTo>
                  <a:cubicBezTo>
                    <a:pt x="0" y="498325"/>
                    <a:pt x="14026" y="512305"/>
                    <a:pt x="31673" y="512305"/>
                  </a:cubicBezTo>
                  <a:cubicBezTo>
                    <a:pt x="49319" y="512305"/>
                    <a:pt x="63345" y="498325"/>
                    <a:pt x="63345" y="480737"/>
                  </a:cubicBezTo>
                  <a:lnTo>
                    <a:pt x="63345" y="228192"/>
                  </a:lnTo>
                  <a:lnTo>
                    <a:pt x="174199" y="228192"/>
                  </a:lnTo>
                  <a:cubicBezTo>
                    <a:pt x="239807" y="228192"/>
                    <a:pt x="268765" y="256603"/>
                    <a:pt x="268765" y="304857"/>
                  </a:cubicBezTo>
                  <a:lnTo>
                    <a:pt x="268765" y="481188"/>
                  </a:lnTo>
                  <a:lnTo>
                    <a:pt x="268765" y="481188"/>
                  </a:lnTo>
                  <a:cubicBezTo>
                    <a:pt x="268765" y="498776"/>
                    <a:pt x="282791" y="512756"/>
                    <a:pt x="300437" y="512756"/>
                  </a:cubicBezTo>
                  <a:cubicBezTo>
                    <a:pt x="318084" y="512756"/>
                    <a:pt x="332110" y="498776"/>
                    <a:pt x="332110" y="481188"/>
                  </a:cubicBezTo>
                  <a:lnTo>
                    <a:pt x="332110" y="304857"/>
                  </a:lnTo>
                  <a:cubicBezTo>
                    <a:pt x="332563" y="218722"/>
                    <a:pt x="280529" y="167762"/>
                    <a:pt x="174199" y="167762"/>
                  </a:cubicBezTo>
                  <a:close/>
                </a:path>
              </a:pathLst>
            </a:custGeom>
            <a:solidFill>
              <a:srgbClr val="353746"/>
            </a:solidFill>
            <a:ln w="4521"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B03EF6B0-F4CE-0543-89B1-EAA15384CBE1}"/>
                </a:ext>
              </a:extLst>
            </p:cNvPr>
            <p:cNvSpPr/>
            <p:nvPr/>
          </p:nvSpPr>
          <p:spPr>
            <a:xfrm>
              <a:off x="1959363" y="1206943"/>
              <a:ext cx="350208" cy="453678"/>
            </a:xfrm>
            <a:custGeom>
              <a:avLst/>
              <a:gdLst>
                <a:gd name="connsiteX0" fmla="*/ 230758 w 350208"/>
                <a:gd name="connsiteY0" fmla="*/ 0 h 453678"/>
                <a:gd name="connsiteX1" fmla="*/ 140717 w 350208"/>
                <a:gd name="connsiteY1" fmla="*/ 0 h 453678"/>
                <a:gd name="connsiteX2" fmla="*/ 0 w 350208"/>
                <a:gd name="connsiteY2" fmla="*/ 154684 h 453678"/>
                <a:gd name="connsiteX3" fmla="*/ 140717 w 350208"/>
                <a:gd name="connsiteY3" fmla="*/ 310269 h 453678"/>
                <a:gd name="connsiteX4" fmla="*/ 284149 w 350208"/>
                <a:gd name="connsiteY4" fmla="*/ 310269 h 453678"/>
                <a:gd name="connsiteX5" fmla="*/ 284149 w 350208"/>
                <a:gd name="connsiteY5" fmla="*/ 325151 h 453678"/>
                <a:gd name="connsiteX6" fmla="*/ 219446 w 350208"/>
                <a:gd name="connsiteY6" fmla="*/ 390993 h 453678"/>
                <a:gd name="connsiteX7" fmla="*/ 33482 w 350208"/>
                <a:gd name="connsiteY7" fmla="*/ 390993 h 453678"/>
                <a:gd name="connsiteX8" fmla="*/ 905 w 350208"/>
                <a:gd name="connsiteY8" fmla="*/ 421208 h 453678"/>
                <a:gd name="connsiteX9" fmla="*/ 31220 w 350208"/>
                <a:gd name="connsiteY9" fmla="*/ 453678 h 453678"/>
                <a:gd name="connsiteX10" fmla="*/ 33482 w 350208"/>
                <a:gd name="connsiteY10" fmla="*/ 453678 h 453678"/>
                <a:gd name="connsiteX11" fmla="*/ 227138 w 350208"/>
                <a:gd name="connsiteY11" fmla="*/ 453678 h 453678"/>
                <a:gd name="connsiteX12" fmla="*/ 350209 w 350208"/>
                <a:gd name="connsiteY12" fmla="*/ 325602 h 453678"/>
                <a:gd name="connsiteX13" fmla="*/ 350209 w 350208"/>
                <a:gd name="connsiteY13" fmla="*/ 138449 h 453678"/>
                <a:gd name="connsiteX14" fmla="*/ 230758 w 350208"/>
                <a:gd name="connsiteY14" fmla="*/ 0 h 453678"/>
                <a:gd name="connsiteX15" fmla="*/ 284149 w 350208"/>
                <a:gd name="connsiteY15" fmla="*/ 251192 h 453678"/>
                <a:gd name="connsiteX16" fmla="*/ 147051 w 350208"/>
                <a:gd name="connsiteY16" fmla="*/ 251192 h 453678"/>
                <a:gd name="connsiteX17" fmla="*/ 65608 w 350208"/>
                <a:gd name="connsiteY17" fmla="*/ 156938 h 453678"/>
                <a:gd name="connsiteX18" fmla="*/ 147051 w 350208"/>
                <a:gd name="connsiteY18" fmla="*/ 62685 h 453678"/>
                <a:gd name="connsiteX19" fmla="*/ 211754 w 350208"/>
                <a:gd name="connsiteY19" fmla="*/ 62685 h 453678"/>
                <a:gd name="connsiteX20" fmla="*/ 284149 w 350208"/>
                <a:gd name="connsiteY20" fmla="*/ 137998 h 453678"/>
                <a:gd name="connsiteX21" fmla="*/ 284149 w 350208"/>
                <a:gd name="connsiteY21" fmla="*/ 251192 h 453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0208" h="453678">
                  <a:moveTo>
                    <a:pt x="230758" y="0"/>
                  </a:moveTo>
                  <a:lnTo>
                    <a:pt x="140717" y="0"/>
                  </a:lnTo>
                  <a:cubicBezTo>
                    <a:pt x="53843" y="0"/>
                    <a:pt x="0" y="50058"/>
                    <a:pt x="0" y="154684"/>
                  </a:cubicBezTo>
                  <a:cubicBezTo>
                    <a:pt x="0" y="259309"/>
                    <a:pt x="54296" y="310269"/>
                    <a:pt x="140717" y="310269"/>
                  </a:cubicBezTo>
                  <a:lnTo>
                    <a:pt x="284149" y="310269"/>
                  </a:lnTo>
                  <a:lnTo>
                    <a:pt x="284149" y="325151"/>
                  </a:lnTo>
                  <a:cubicBezTo>
                    <a:pt x="284149" y="371601"/>
                    <a:pt x="268312" y="390993"/>
                    <a:pt x="219446" y="390993"/>
                  </a:cubicBezTo>
                  <a:lnTo>
                    <a:pt x="33482" y="390993"/>
                  </a:lnTo>
                  <a:cubicBezTo>
                    <a:pt x="16289" y="390542"/>
                    <a:pt x="1357" y="403620"/>
                    <a:pt x="905" y="421208"/>
                  </a:cubicBezTo>
                  <a:cubicBezTo>
                    <a:pt x="452" y="438345"/>
                    <a:pt x="13574" y="453227"/>
                    <a:pt x="31220" y="453678"/>
                  </a:cubicBezTo>
                  <a:cubicBezTo>
                    <a:pt x="32125" y="453678"/>
                    <a:pt x="33030" y="453678"/>
                    <a:pt x="33482" y="453678"/>
                  </a:cubicBezTo>
                  <a:lnTo>
                    <a:pt x="227138" y="453678"/>
                  </a:lnTo>
                  <a:cubicBezTo>
                    <a:pt x="318084" y="453678"/>
                    <a:pt x="350209" y="417601"/>
                    <a:pt x="350209" y="325602"/>
                  </a:cubicBezTo>
                  <a:lnTo>
                    <a:pt x="350209" y="138449"/>
                  </a:lnTo>
                  <a:cubicBezTo>
                    <a:pt x="349756" y="45097"/>
                    <a:pt x="308129" y="0"/>
                    <a:pt x="230758" y="0"/>
                  </a:cubicBezTo>
                  <a:close/>
                  <a:moveTo>
                    <a:pt x="284149" y="251192"/>
                  </a:moveTo>
                  <a:lnTo>
                    <a:pt x="147051" y="251192"/>
                  </a:lnTo>
                  <a:cubicBezTo>
                    <a:pt x="90946" y="251192"/>
                    <a:pt x="65608" y="222780"/>
                    <a:pt x="65608" y="156938"/>
                  </a:cubicBezTo>
                  <a:cubicBezTo>
                    <a:pt x="65608" y="91096"/>
                    <a:pt x="90946" y="62685"/>
                    <a:pt x="147051" y="62685"/>
                  </a:cubicBezTo>
                  <a:lnTo>
                    <a:pt x="211754" y="62685"/>
                  </a:lnTo>
                  <a:cubicBezTo>
                    <a:pt x="263788" y="62685"/>
                    <a:pt x="284149" y="85234"/>
                    <a:pt x="284149" y="137998"/>
                  </a:cubicBezTo>
                  <a:lnTo>
                    <a:pt x="284149" y="251192"/>
                  </a:lnTo>
                  <a:close/>
                </a:path>
              </a:pathLst>
            </a:custGeom>
            <a:solidFill>
              <a:srgbClr val="353746"/>
            </a:solidFill>
            <a:ln w="4521"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9FAABA08-E2B3-4643-8C07-9793F38D46B8}"/>
                </a:ext>
              </a:extLst>
            </p:cNvPr>
            <p:cNvSpPr/>
            <p:nvPr/>
          </p:nvSpPr>
          <p:spPr>
            <a:xfrm>
              <a:off x="2384641" y="1206943"/>
              <a:ext cx="366537" cy="341837"/>
            </a:xfrm>
            <a:custGeom>
              <a:avLst/>
              <a:gdLst>
                <a:gd name="connsiteX0" fmla="*/ 143924 w 366537"/>
                <a:gd name="connsiteY0" fmla="*/ 65842 h 341837"/>
                <a:gd name="connsiteX1" fmla="*/ 333508 w 366537"/>
                <a:gd name="connsiteY1" fmla="*/ 65842 h 341837"/>
                <a:gd name="connsiteX2" fmla="*/ 366538 w 366537"/>
                <a:gd name="connsiteY2" fmla="*/ 32921 h 341837"/>
                <a:gd name="connsiteX3" fmla="*/ 333508 w 366537"/>
                <a:gd name="connsiteY3" fmla="*/ 0 h 341837"/>
                <a:gd name="connsiteX4" fmla="*/ 333508 w 366537"/>
                <a:gd name="connsiteY4" fmla="*/ 0 h 341837"/>
                <a:gd name="connsiteX5" fmla="*/ 143472 w 366537"/>
                <a:gd name="connsiteY5" fmla="*/ 0 h 341837"/>
                <a:gd name="connsiteX6" fmla="*/ 31713 w 366537"/>
                <a:gd name="connsiteY6" fmla="*/ 99665 h 341837"/>
                <a:gd name="connsiteX7" fmla="*/ 149807 w 366537"/>
                <a:gd name="connsiteY7" fmla="*/ 199330 h 341837"/>
                <a:gd name="connsiteX8" fmla="*/ 230798 w 366537"/>
                <a:gd name="connsiteY8" fmla="*/ 199330 h 341837"/>
                <a:gd name="connsiteX9" fmla="*/ 279664 w 366537"/>
                <a:gd name="connsiteY9" fmla="*/ 237662 h 341837"/>
                <a:gd name="connsiteX10" fmla="*/ 234870 w 366537"/>
                <a:gd name="connsiteY10" fmla="*/ 275093 h 341837"/>
                <a:gd name="connsiteX11" fmla="*/ 34880 w 366537"/>
                <a:gd name="connsiteY11" fmla="*/ 275093 h 341837"/>
                <a:gd name="connsiteX12" fmla="*/ 40 w 366537"/>
                <a:gd name="connsiteY12" fmla="*/ 307112 h 341837"/>
                <a:gd name="connsiteX13" fmla="*/ 32165 w 366537"/>
                <a:gd name="connsiteY13" fmla="*/ 341837 h 341837"/>
                <a:gd name="connsiteX14" fmla="*/ 34428 w 366537"/>
                <a:gd name="connsiteY14" fmla="*/ 341837 h 341837"/>
                <a:gd name="connsiteX15" fmla="*/ 234870 w 366537"/>
                <a:gd name="connsiteY15" fmla="*/ 341837 h 341837"/>
                <a:gd name="connsiteX16" fmla="*/ 347082 w 366537"/>
                <a:gd name="connsiteY16" fmla="*/ 238113 h 341837"/>
                <a:gd name="connsiteX17" fmla="*/ 228536 w 366537"/>
                <a:gd name="connsiteY17" fmla="*/ 141605 h 341837"/>
                <a:gd name="connsiteX18" fmla="*/ 147997 w 366537"/>
                <a:gd name="connsiteY18" fmla="*/ 141605 h 341837"/>
                <a:gd name="connsiteX19" fmla="*/ 99130 w 366537"/>
                <a:gd name="connsiteY19" fmla="*/ 104626 h 341837"/>
                <a:gd name="connsiteX20" fmla="*/ 143924 w 366537"/>
                <a:gd name="connsiteY20" fmla="*/ 65842 h 34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537" h="341837">
                  <a:moveTo>
                    <a:pt x="143924" y="65842"/>
                  </a:moveTo>
                  <a:lnTo>
                    <a:pt x="333508" y="65842"/>
                  </a:lnTo>
                  <a:cubicBezTo>
                    <a:pt x="351606" y="65842"/>
                    <a:pt x="366538" y="50960"/>
                    <a:pt x="366538" y="32921"/>
                  </a:cubicBezTo>
                  <a:cubicBezTo>
                    <a:pt x="366538" y="14882"/>
                    <a:pt x="351606" y="0"/>
                    <a:pt x="333508" y="0"/>
                  </a:cubicBezTo>
                  <a:cubicBezTo>
                    <a:pt x="333508" y="0"/>
                    <a:pt x="333508" y="0"/>
                    <a:pt x="333508" y="0"/>
                  </a:cubicBezTo>
                  <a:lnTo>
                    <a:pt x="143472" y="0"/>
                  </a:lnTo>
                  <a:cubicBezTo>
                    <a:pt x="63838" y="0"/>
                    <a:pt x="31713" y="38333"/>
                    <a:pt x="31713" y="99665"/>
                  </a:cubicBezTo>
                  <a:cubicBezTo>
                    <a:pt x="31713" y="151978"/>
                    <a:pt x="55241" y="199330"/>
                    <a:pt x="149807" y="199330"/>
                  </a:cubicBezTo>
                  <a:lnTo>
                    <a:pt x="230798" y="199330"/>
                  </a:lnTo>
                  <a:cubicBezTo>
                    <a:pt x="265185" y="199330"/>
                    <a:pt x="279664" y="210153"/>
                    <a:pt x="279664" y="237662"/>
                  </a:cubicBezTo>
                  <a:cubicBezTo>
                    <a:pt x="279664" y="265172"/>
                    <a:pt x="266543" y="275093"/>
                    <a:pt x="234870" y="275093"/>
                  </a:cubicBezTo>
                  <a:lnTo>
                    <a:pt x="34880" y="275093"/>
                  </a:lnTo>
                  <a:cubicBezTo>
                    <a:pt x="16329" y="274191"/>
                    <a:pt x="945" y="288622"/>
                    <a:pt x="40" y="307112"/>
                  </a:cubicBezTo>
                  <a:cubicBezTo>
                    <a:pt x="-865" y="325602"/>
                    <a:pt x="13614" y="340935"/>
                    <a:pt x="32165" y="341837"/>
                  </a:cubicBezTo>
                  <a:cubicBezTo>
                    <a:pt x="33070" y="341837"/>
                    <a:pt x="33975" y="341837"/>
                    <a:pt x="34428" y="341837"/>
                  </a:cubicBezTo>
                  <a:lnTo>
                    <a:pt x="234870" y="341837"/>
                  </a:lnTo>
                  <a:cubicBezTo>
                    <a:pt x="315409" y="341837"/>
                    <a:pt x="347082" y="298995"/>
                    <a:pt x="347082" y="238113"/>
                  </a:cubicBezTo>
                  <a:cubicBezTo>
                    <a:pt x="347082" y="184899"/>
                    <a:pt x="323101" y="141605"/>
                    <a:pt x="228536" y="141605"/>
                  </a:cubicBezTo>
                  <a:lnTo>
                    <a:pt x="147997" y="141605"/>
                  </a:lnTo>
                  <a:cubicBezTo>
                    <a:pt x="109537" y="141605"/>
                    <a:pt x="99130" y="128527"/>
                    <a:pt x="99130" y="104626"/>
                  </a:cubicBezTo>
                  <a:cubicBezTo>
                    <a:pt x="99130" y="78469"/>
                    <a:pt x="112252" y="65842"/>
                    <a:pt x="143924" y="65842"/>
                  </a:cubicBezTo>
                  <a:close/>
                </a:path>
              </a:pathLst>
            </a:custGeom>
            <a:solidFill>
              <a:srgbClr val="353746"/>
            </a:solidFill>
            <a:ln w="4521"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5EF48FED-2434-5740-8F2B-881C2AF250EC}"/>
                </a:ext>
              </a:extLst>
            </p:cNvPr>
            <p:cNvSpPr/>
            <p:nvPr/>
          </p:nvSpPr>
          <p:spPr>
            <a:xfrm>
              <a:off x="788438" y="1133820"/>
              <a:ext cx="331090" cy="262473"/>
            </a:xfrm>
            <a:custGeom>
              <a:avLst/>
              <a:gdLst>
                <a:gd name="connsiteX0" fmla="*/ 297213 w 331090"/>
                <a:gd name="connsiteY0" fmla="*/ 4124 h 262473"/>
                <a:gd name="connsiteX1" fmla="*/ 8087 w 331090"/>
                <a:gd name="connsiteY1" fmla="*/ 225551 h 262473"/>
                <a:gd name="connsiteX2" fmla="*/ 4467 w 331090"/>
                <a:gd name="connsiteY2" fmla="*/ 254414 h 262473"/>
                <a:gd name="connsiteX3" fmla="*/ 33425 w 331090"/>
                <a:gd name="connsiteY3" fmla="*/ 258021 h 262473"/>
                <a:gd name="connsiteX4" fmla="*/ 323003 w 331090"/>
                <a:gd name="connsiteY4" fmla="*/ 36594 h 262473"/>
                <a:gd name="connsiteX5" fmla="*/ 326623 w 331090"/>
                <a:gd name="connsiteY5" fmla="*/ 7732 h 262473"/>
                <a:gd name="connsiteX6" fmla="*/ 326623 w 331090"/>
                <a:gd name="connsiteY6" fmla="*/ 7732 h 262473"/>
                <a:gd name="connsiteX7" fmla="*/ 297213 w 331090"/>
                <a:gd name="connsiteY7" fmla="*/ 4124 h 262473"/>
                <a:gd name="connsiteX8" fmla="*/ 297213 w 331090"/>
                <a:gd name="connsiteY8" fmla="*/ 4124 h 26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3">
                  <a:moveTo>
                    <a:pt x="297213" y="4124"/>
                  </a:moveTo>
                  <a:lnTo>
                    <a:pt x="8087" y="225551"/>
                  </a:lnTo>
                  <a:cubicBezTo>
                    <a:pt x="-963" y="232316"/>
                    <a:pt x="-2772" y="245394"/>
                    <a:pt x="4467" y="254414"/>
                  </a:cubicBezTo>
                  <a:cubicBezTo>
                    <a:pt x="11707" y="263433"/>
                    <a:pt x="24376" y="265237"/>
                    <a:pt x="33425" y="258021"/>
                  </a:cubicBezTo>
                  <a:lnTo>
                    <a:pt x="323003" y="36594"/>
                  </a:lnTo>
                  <a:cubicBezTo>
                    <a:pt x="332053" y="29829"/>
                    <a:pt x="333862" y="16751"/>
                    <a:pt x="326623" y="7732"/>
                  </a:cubicBezTo>
                  <a:lnTo>
                    <a:pt x="326623" y="7732"/>
                  </a:lnTo>
                  <a:cubicBezTo>
                    <a:pt x="319384" y="-837"/>
                    <a:pt x="306714" y="-2641"/>
                    <a:pt x="297213" y="4124"/>
                  </a:cubicBezTo>
                  <a:cubicBezTo>
                    <a:pt x="297213" y="4124"/>
                    <a:pt x="297213" y="4124"/>
                    <a:pt x="297213" y="4124"/>
                  </a:cubicBezTo>
                  <a:close/>
                </a:path>
              </a:pathLst>
            </a:custGeom>
            <a:solidFill>
              <a:srgbClr val="00B0F0"/>
            </a:solidFill>
            <a:ln w="452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64663CC9-167F-C743-A5AE-585BC13F3AD4}"/>
                </a:ext>
              </a:extLst>
            </p:cNvPr>
            <p:cNvSpPr/>
            <p:nvPr/>
          </p:nvSpPr>
          <p:spPr>
            <a:xfrm>
              <a:off x="788438" y="1213765"/>
              <a:ext cx="354288" cy="280841"/>
            </a:xfrm>
            <a:custGeom>
              <a:avLst/>
              <a:gdLst>
                <a:gd name="connsiteX0" fmla="*/ 350151 w 354288"/>
                <a:gd name="connsiteY0" fmla="*/ 8060 h 280841"/>
                <a:gd name="connsiteX1" fmla="*/ 321193 w 354288"/>
                <a:gd name="connsiteY1" fmla="*/ 4452 h 280841"/>
                <a:gd name="connsiteX2" fmla="*/ 8087 w 354288"/>
                <a:gd name="connsiteY2" fmla="*/ 243919 h 280841"/>
                <a:gd name="connsiteX3" fmla="*/ 4467 w 354288"/>
                <a:gd name="connsiteY3" fmla="*/ 272781 h 280841"/>
                <a:gd name="connsiteX4" fmla="*/ 33425 w 354288"/>
                <a:gd name="connsiteY4" fmla="*/ 276389 h 280841"/>
                <a:gd name="connsiteX5" fmla="*/ 346531 w 354288"/>
                <a:gd name="connsiteY5" fmla="*/ 36922 h 280841"/>
                <a:gd name="connsiteX6" fmla="*/ 350151 w 354288"/>
                <a:gd name="connsiteY6" fmla="*/ 8060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288" h="280841">
                  <a:moveTo>
                    <a:pt x="350151" y="8060"/>
                  </a:moveTo>
                  <a:cubicBezTo>
                    <a:pt x="343364" y="-959"/>
                    <a:pt x="330243" y="-2763"/>
                    <a:pt x="321193" y="4452"/>
                  </a:cubicBezTo>
                  <a:lnTo>
                    <a:pt x="8087" y="243919"/>
                  </a:lnTo>
                  <a:cubicBezTo>
                    <a:pt x="-963" y="250683"/>
                    <a:pt x="-2772" y="263762"/>
                    <a:pt x="4467" y="272781"/>
                  </a:cubicBezTo>
                  <a:cubicBezTo>
                    <a:pt x="11254" y="281800"/>
                    <a:pt x="24376" y="283604"/>
                    <a:pt x="33425" y="276389"/>
                  </a:cubicBezTo>
                  <a:lnTo>
                    <a:pt x="346531" y="36922"/>
                  </a:lnTo>
                  <a:cubicBezTo>
                    <a:pt x="355128" y="30158"/>
                    <a:pt x="356938" y="17080"/>
                    <a:pt x="350151" y="8060"/>
                  </a:cubicBezTo>
                  <a:close/>
                </a:path>
              </a:pathLst>
            </a:custGeom>
            <a:solidFill>
              <a:srgbClr val="00B0F0"/>
            </a:solidFill>
            <a:ln w="452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306BE2B-CD96-C64C-AD4C-86B93E43300A}"/>
                </a:ext>
              </a:extLst>
            </p:cNvPr>
            <p:cNvSpPr/>
            <p:nvPr/>
          </p:nvSpPr>
          <p:spPr>
            <a:xfrm>
              <a:off x="786989" y="1036025"/>
              <a:ext cx="521792" cy="294295"/>
            </a:xfrm>
            <a:custGeom>
              <a:avLst/>
              <a:gdLst>
                <a:gd name="connsiteX0" fmla="*/ 4106 w 521792"/>
                <a:gd name="connsiteY0" fmla="*/ 254348 h 294295"/>
                <a:gd name="connsiteX1" fmla="*/ 33064 w 521792"/>
                <a:gd name="connsiteY1" fmla="*/ 257956 h 294295"/>
                <a:gd name="connsiteX2" fmla="*/ 33064 w 521792"/>
                <a:gd name="connsiteY2" fmla="*/ 257956 h 294295"/>
                <a:gd name="connsiteX3" fmla="*/ 309973 w 521792"/>
                <a:gd name="connsiteY3" fmla="*/ 46450 h 294295"/>
                <a:gd name="connsiteX4" fmla="*/ 467884 w 521792"/>
                <a:gd name="connsiteY4" fmla="*/ 166860 h 294295"/>
                <a:gd name="connsiteX5" fmla="*/ 350695 w 521792"/>
                <a:gd name="connsiteY5" fmla="*/ 256603 h 294295"/>
                <a:gd name="connsiteX6" fmla="*/ 344813 w 521792"/>
                <a:gd name="connsiteY6" fmla="*/ 285015 h 294295"/>
                <a:gd name="connsiteX7" fmla="*/ 373319 w 521792"/>
                <a:gd name="connsiteY7" fmla="*/ 290877 h 294295"/>
                <a:gd name="connsiteX8" fmla="*/ 375581 w 521792"/>
                <a:gd name="connsiteY8" fmla="*/ 289073 h 294295"/>
                <a:gd name="connsiteX9" fmla="*/ 514036 w 521792"/>
                <a:gd name="connsiteY9" fmla="*/ 183095 h 294295"/>
                <a:gd name="connsiteX10" fmla="*/ 514036 w 521792"/>
                <a:gd name="connsiteY10" fmla="*/ 183095 h 294295"/>
                <a:gd name="connsiteX11" fmla="*/ 515393 w 521792"/>
                <a:gd name="connsiteY11" fmla="*/ 181742 h 294295"/>
                <a:gd name="connsiteX12" fmla="*/ 515393 w 521792"/>
                <a:gd name="connsiteY12" fmla="*/ 181742 h 294295"/>
                <a:gd name="connsiteX13" fmla="*/ 517655 w 521792"/>
                <a:gd name="connsiteY13" fmla="*/ 179487 h 294295"/>
                <a:gd name="connsiteX14" fmla="*/ 514036 w 521792"/>
                <a:gd name="connsiteY14" fmla="*/ 150625 h 294295"/>
                <a:gd name="connsiteX15" fmla="*/ 322642 w 521792"/>
                <a:gd name="connsiteY15" fmla="*/ 4059 h 294295"/>
                <a:gd name="connsiteX16" fmla="*/ 312688 w 521792"/>
                <a:gd name="connsiteY16" fmla="*/ 0 h 294295"/>
                <a:gd name="connsiteX17" fmla="*/ 312688 w 521792"/>
                <a:gd name="connsiteY17" fmla="*/ 0 h 294295"/>
                <a:gd name="connsiteX18" fmla="*/ 310878 w 521792"/>
                <a:gd name="connsiteY18" fmla="*/ 0 h 294295"/>
                <a:gd name="connsiteX19" fmla="*/ 309068 w 521792"/>
                <a:gd name="connsiteY19" fmla="*/ 0 h 294295"/>
                <a:gd name="connsiteX20" fmla="*/ 307711 w 521792"/>
                <a:gd name="connsiteY20" fmla="*/ 0 h 294295"/>
                <a:gd name="connsiteX21" fmla="*/ 307711 w 521792"/>
                <a:gd name="connsiteY21" fmla="*/ 0 h 294295"/>
                <a:gd name="connsiteX22" fmla="*/ 297757 w 521792"/>
                <a:gd name="connsiteY22" fmla="*/ 4059 h 294295"/>
                <a:gd name="connsiteX23" fmla="*/ 8178 w 521792"/>
                <a:gd name="connsiteY23" fmla="*/ 225486 h 294295"/>
                <a:gd name="connsiteX24" fmla="*/ 4106 w 521792"/>
                <a:gd name="connsiteY24" fmla="*/ 254348 h 294295"/>
                <a:gd name="connsiteX25" fmla="*/ 4106 w 521792"/>
                <a:gd name="connsiteY25" fmla="*/ 254348 h 294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1792" h="294295">
                  <a:moveTo>
                    <a:pt x="4106" y="254348"/>
                  </a:moveTo>
                  <a:cubicBezTo>
                    <a:pt x="10893" y="263368"/>
                    <a:pt x="24015" y="265172"/>
                    <a:pt x="33064" y="257956"/>
                  </a:cubicBezTo>
                  <a:cubicBezTo>
                    <a:pt x="33064" y="257956"/>
                    <a:pt x="33064" y="257956"/>
                    <a:pt x="33064" y="257956"/>
                  </a:cubicBezTo>
                  <a:lnTo>
                    <a:pt x="309973" y="46450"/>
                  </a:lnTo>
                  <a:lnTo>
                    <a:pt x="467884" y="166860"/>
                  </a:lnTo>
                  <a:lnTo>
                    <a:pt x="350695" y="256603"/>
                  </a:lnTo>
                  <a:cubicBezTo>
                    <a:pt x="341194" y="262917"/>
                    <a:pt x="338479" y="275544"/>
                    <a:pt x="344813" y="285015"/>
                  </a:cubicBezTo>
                  <a:cubicBezTo>
                    <a:pt x="351148" y="294485"/>
                    <a:pt x="363817" y="297191"/>
                    <a:pt x="373319" y="290877"/>
                  </a:cubicBezTo>
                  <a:cubicBezTo>
                    <a:pt x="374224" y="290426"/>
                    <a:pt x="375129" y="289524"/>
                    <a:pt x="375581" y="289073"/>
                  </a:cubicBezTo>
                  <a:lnTo>
                    <a:pt x="514036" y="183095"/>
                  </a:lnTo>
                  <a:lnTo>
                    <a:pt x="514036" y="183095"/>
                  </a:lnTo>
                  <a:lnTo>
                    <a:pt x="515393" y="181742"/>
                  </a:lnTo>
                  <a:lnTo>
                    <a:pt x="515393" y="181742"/>
                  </a:lnTo>
                  <a:cubicBezTo>
                    <a:pt x="516298" y="180840"/>
                    <a:pt x="516750" y="180389"/>
                    <a:pt x="517655" y="179487"/>
                  </a:cubicBezTo>
                  <a:cubicBezTo>
                    <a:pt x="524442" y="170468"/>
                    <a:pt x="522632" y="157389"/>
                    <a:pt x="514036" y="150625"/>
                  </a:cubicBezTo>
                  <a:lnTo>
                    <a:pt x="322642" y="4059"/>
                  </a:lnTo>
                  <a:cubicBezTo>
                    <a:pt x="319928" y="1804"/>
                    <a:pt x="316308" y="451"/>
                    <a:pt x="312688" y="0"/>
                  </a:cubicBezTo>
                  <a:lnTo>
                    <a:pt x="312688" y="0"/>
                  </a:lnTo>
                  <a:lnTo>
                    <a:pt x="310878" y="0"/>
                  </a:lnTo>
                  <a:lnTo>
                    <a:pt x="309068" y="0"/>
                  </a:lnTo>
                  <a:lnTo>
                    <a:pt x="307711" y="0"/>
                  </a:lnTo>
                  <a:lnTo>
                    <a:pt x="307711" y="0"/>
                  </a:lnTo>
                  <a:cubicBezTo>
                    <a:pt x="304091" y="451"/>
                    <a:pt x="300924" y="1804"/>
                    <a:pt x="297757" y="4059"/>
                  </a:cubicBezTo>
                  <a:lnTo>
                    <a:pt x="8178" y="225486"/>
                  </a:lnTo>
                  <a:cubicBezTo>
                    <a:pt x="-871" y="232251"/>
                    <a:pt x="-2681" y="245329"/>
                    <a:pt x="4106" y="254348"/>
                  </a:cubicBezTo>
                  <a:cubicBezTo>
                    <a:pt x="4106" y="254348"/>
                    <a:pt x="4106" y="254348"/>
                    <a:pt x="4106" y="254348"/>
                  </a:cubicBezTo>
                  <a:close/>
                </a:path>
              </a:pathLst>
            </a:custGeom>
            <a:solidFill>
              <a:srgbClr val="00B0F0"/>
            </a:solidFill>
            <a:ln w="452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A5047F7A-A835-8E4B-8891-A0F0CE286CB4}"/>
                </a:ext>
              </a:extLst>
            </p:cNvPr>
            <p:cNvSpPr/>
            <p:nvPr/>
          </p:nvSpPr>
          <p:spPr>
            <a:xfrm>
              <a:off x="1078922" y="1299778"/>
              <a:ext cx="331090" cy="262473"/>
            </a:xfrm>
            <a:custGeom>
              <a:avLst/>
              <a:gdLst>
                <a:gd name="connsiteX0" fmla="*/ 297665 w 331090"/>
                <a:gd name="connsiteY0" fmla="*/ 4124 h 262473"/>
                <a:gd name="connsiteX1" fmla="*/ 8087 w 331090"/>
                <a:gd name="connsiteY1" fmla="*/ 225551 h 262473"/>
                <a:gd name="connsiteX2" fmla="*/ 4467 w 331090"/>
                <a:gd name="connsiteY2" fmla="*/ 254414 h 262473"/>
                <a:gd name="connsiteX3" fmla="*/ 4467 w 331090"/>
                <a:gd name="connsiteY3" fmla="*/ 254414 h 262473"/>
                <a:gd name="connsiteX4" fmla="*/ 33425 w 331090"/>
                <a:gd name="connsiteY4" fmla="*/ 258021 h 262473"/>
                <a:gd name="connsiteX5" fmla="*/ 323003 w 331090"/>
                <a:gd name="connsiteY5" fmla="*/ 36594 h 262473"/>
                <a:gd name="connsiteX6" fmla="*/ 326623 w 331090"/>
                <a:gd name="connsiteY6" fmla="*/ 7732 h 262473"/>
                <a:gd name="connsiteX7" fmla="*/ 297665 w 331090"/>
                <a:gd name="connsiteY7" fmla="*/ 4124 h 262473"/>
                <a:gd name="connsiteX8" fmla="*/ 297665 w 331090"/>
                <a:gd name="connsiteY8" fmla="*/ 4124 h 26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090" h="262473">
                  <a:moveTo>
                    <a:pt x="297665" y="4124"/>
                  </a:moveTo>
                  <a:lnTo>
                    <a:pt x="8087" y="225551"/>
                  </a:lnTo>
                  <a:cubicBezTo>
                    <a:pt x="-963" y="232316"/>
                    <a:pt x="-2772" y="245394"/>
                    <a:pt x="4467" y="254414"/>
                  </a:cubicBezTo>
                  <a:lnTo>
                    <a:pt x="4467" y="254414"/>
                  </a:lnTo>
                  <a:cubicBezTo>
                    <a:pt x="11254" y="263433"/>
                    <a:pt x="24376" y="265237"/>
                    <a:pt x="33425" y="258021"/>
                  </a:cubicBezTo>
                  <a:lnTo>
                    <a:pt x="323003" y="36594"/>
                  </a:lnTo>
                  <a:cubicBezTo>
                    <a:pt x="332053" y="29829"/>
                    <a:pt x="333862" y="16751"/>
                    <a:pt x="326623" y="7732"/>
                  </a:cubicBezTo>
                  <a:cubicBezTo>
                    <a:pt x="319384" y="-837"/>
                    <a:pt x="306714" y="-2641"/>
                    <a:pt x="297665" y="4124"/>
                  </a:cubicBezTo>
                  <a:lnTo>
                    <a:pt x="297665" y="4124"/>
                  </a:lnTo>
                  <a:close/>
                </a:path>
              </a:pathLst>
            </a:custGeom>
            <a:solidFill>
              <a:srgbClr val="00B0F0"/>
            </a:solidFill>
            <a:ln w="452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7649EBBD-08B8-8B4A-907E-EFD5B8EC754A}"/>
                </a:ext>
              </a:extLst>
            </p:cNvPr>
            <p:cNvSpPr/>
            <p:nvPr/>
          </p:nvSpPr>
          <p:spPr>
            <a:xfrm>
              <a:off x="1055302" y="1201138"/>
              <a:ext cx="354709" cy="280841"/>
            </a:xfrm>
            <a:custGeom>
              <a:avLst/>
              <a:gdLst>
                <a:gd name="connsiteX0" fmla="*/ 4106 w 354709"/>
                <a:gd name="connsiteY0" fmla="*/ 272781 h 280841"/>
                <a:gd name="connsiteX1" fmla="*/ 33064 w 354709"/>
                <a:gd name="connsiteY1" fmla="*/ 276389 h 280841"/>
                <a:gd name="connsiteX2" fmla="*/ 346623 w 354709"/>
                <a:gd name="connsiteY2" fmla="*/ 36922 h 280841"/>
                <a:gd name="connsiteX3" fmla="*/ 350243 w 354709"/>
                <a:gd name="connsiteY3" fmla="*/ 8060 h 280841"/>
                <a:gd name="connsiteX4" fmla="*/ 321285 w 354709"/>
                <a:gd name="connsiteY4" fmla="*/ 4452 h 280841"/>
                <a:gd name="connsiteX5" fmla="*/ 8178 w 354709"/>
                <a:gd name="connsiteY5" fmla="*/ 243919 h 280841"/>
                <a:gd name="connsiteX6" fmla="*/ 4106 w 354709"/>
                <a:gd name="connsiteY6" fmla="*/ 272781 h 28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09" h="280841">
                  <a:moveTo>
                    <a:pt x="4106" y="272781"/>
                  </a:moveTo>
                  <a:cubicBezTo>
                    <a:pt x="10893" y="281800"/>
                    <a:pt x="24015" y="283604"/>
                    <a:pt x="33064" y="276389"/>
                  </a:cubicBezTo>
                  <a:lnTo>
                    <a:pt x="346623" y="36922"/>
                  </a:lnTo>
                  <a:cubicBezTo>
                    <a:pt x="355672" y="30158"/>
                    <a:pt x="357482" y="17080"/>
                    <a:pt x="350243" y="8060"/>
                  </a:cubicBezTo>
                  <a:cubicBezTo>
                    <a:pt x="343456" y="-959"/>
                    <a:pt x="330334" y="-2763"/>
                    <a:pt x="321285" y="4452"/>
                  </a:cubicBezTo>
                  <a:lnTo>
                    <a:pt x="8178" y="243919"/>
                  </a:lnTo>
                  <a:cubicBezTo>
                    <a:pt x="-871" y="250683"/>
                    <a:pt x="-2681" y="263761"/>
                    <a:pt x="4106" y="272781"/>
                  </a:cubicBezTo>
                  <a:close/>
                </a:path>
              </a:pathLst>
            </a:custGeom>
            <a:solidFill>
              <a:srgbClr val="00B0F0"/>
            </a:solidFill>
            <a:ln w="452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8396DD15-7C58-BE49-BC99-7837A27E51F2}"/>
                </a:ext>
              </a:extLst>
            </p:cNvPr>
            <p:cNvSpPr/>
            <p:nvPr/>
          </p:nvSpPr>
          <p:spPr>
            <a:xfrm>
              <a:off x="888763" y="1366194"/>
              <a:ext cx="522276" cy="293525"/>
            </a:xfrm>
            <a:custGeom>
              <a:avLst/>
              <a:gdLst>
                <a:gd name="connsiteX0" fmla="*/ 518139 w 522276"/>
                <a:gd name="connsiteY0" fmla="*/ 39628 h 293525"/>
                <a:gd name="connsiteX1" fmla="*/ 518139 w 522276"/>
                <a:gd name="connsiteY1" fmla="*/ 39628 h 293525"/>
                <a:gd name="connsiteX2" fmla="*/ 489181 w 522276"/>
                <a:gd name="connsiteY2" fmla="*/ 36020 h 293525"/>
                <a:gd name="connsiteX3" fmla="*/ 212272 w 522276"/>
                <a:gd name="connsiteY3" fmla="*/ 247527 h 293525"/>
                <a:gd name="connsiteX4" fmla="*/ 54361 w 522276"/>
                <a:gd name="connsiteY4" fmla="*/ 126666 h 293525"/>
                <a:gd name="connsiteX5" fmla="*/ 171550 w 522276"/>
                <a:gd name="connsiteY5" fmla="*/ 36922 h 293525"/>
                <a:gd name="connsiteX6" fmla="*/ 175170 w 522276"/>
                <a:gd name="connsiteY6" fmla="*/ 8060 h 293525"/>
                <a:gd name="connsiteX7" fmla="*/ 146212 w 522276"/>
                <a:gd name="connsiteY7" fmla="*/ 4452 h 293525"/>
                <a:gd name="connsiteX8" fmla="*/ 7757 w 522276"/>
                <a:gd name="connsiteY8" fmla="*/ 110431 h 293525"/>
                <a:gd name="connsiteX9" fmla="*/ 7757 w 522276"/>
                <a:gd name="connsiteY9" fmla="*/ 110431 h 293525"/>
                <a:gd name="connsiteX10" fmla="*/ 6400 w 522276"/>
                <a:gd name="connsiteY10" fmla="*/ 111784 h 293525"/>
                <a:gd name="connsiteX11" fmla="*/ 6400 w 522276"/>
                <a:gd name="connsiteY11" fmla="*/ 111784 h 293525"/>
                <a:gd name="connsiteX12" fmla="*/ 4138 w 522276"/>
                <a:gd name="connsiteY12" fmla="*/ 114039 h 293525"/>
                <a:gd name="connsiteX13" fmla="*/ 7757 w 522276"/>
                <a:gd name="connsiteY13" fmla="*/ 142901 h 293525"/>
                <a:gd name="connsiteX14" fmla="*/ 199603 w 522276"/>
                <a:gd name="connsiteY14" fmla="*/ 289467 h 293525"/>
                <a:gd name="connsiteX15" fmla="*/ 209557 w 522276"/>
                <a:gd name="connsiteY15" fmla="*/ 293526 h 293525"/>
                <a:gd name="connsiteX16" fmla="*/ 209557 w 522276"/>
                <a:gd name="connsiteY16" fmla="*/ 293526 h 293525"/>
                <a:gd name="connsiteX17" fmla="*/ 211367 w 522276"/>
                <a:gd name="connsiteY17" fmla="*/ 293526 h 293525"/>
                <a:gd name="connsiteX18" fmla="*/ 213177 w 522276"/>
                <a:gd name="connsiteY18" fmla="*/ 293526 h 293525"/>
                <a:gd name="connsiteX19" fmla="*/ 214987 w 522276"/>
                <a:gd name="connsiteY19" fmla="*/ 293526 h 293525"/>
                <a:gd name="connsiteX20" fmla="*/ 214987 w 522276"/>
                <a:gd name="connsiteY20" fmla="*/ 293526 h 293525"/>
                <a:gd name="connsiteX21" fmla="*/ 224941 w 522276"/>
                <a:gd name="connsiteY21" fmla="*/ 289467 h 293525"/>
                <a:gd name="connsiteX22" fmla="*/ 514519 w 522276"/>
                <a:gd name="connsiteY22" fmla="*/ 68039 h 293525"/>
                <a:gd name="connsiteX23" fmla="*/ 518139 w 522276"/>
                <a:gd name="connsiteY23" fmla="*/ 39628 h 29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2276" h="293525">
                  <a:moveTo>
                    <a:pt x="518139" y="39628"/>
                  </a:moveTo>
                  <a:lnTo>
                    <a:pt x="518139" y="39628"/>
                  </a:lnTo>
                  <a:cubicBezTo>
                    <a:pt x="511352" y="30609"/>
                    <a:pt x="498231" y="28805"/>
                    <a:pt x="489181" y="36020"/>
                  </a:cubicBezTo>
                  <a:lnTo>
                    <a:pt x="212272" y="247527"/>
                  </a:lnTo>
                  <a:lnTo>
                    <a:pt x="54361" y="126666"/>
                  </a:lnTo>
                  <a:lnTo>
                    <a:pt x="171550" y="36922"/>
                  </a:lnTo>
                  <a:cubicBezTo>
                    <a:pt x="180599" y="30158"/>
                    <a:pt x="182409" y="17080"/>
                    <a:pt x="175170" y="8060"/>
                  </a:cubicBezTo>
                  <a:cubicBezTo>
                    <a:pt x="168383" y="-959"/>
                    <a:pt x="155261" y="-2763"/>
                    <a:pt x="146212" y="4452"/>
                  </a:cubicBezTo>
                  <a:lnTo>
                    <a:pt x="7757" y="110431"/>
                  </a:lnTo>
                  <a:lnTo>
                    <a:pt x="7757" y="110431"/>
                  </a:lnTo>
                  <a:cubicBezTo>
                    <a:pt x="7305" y="110882"/>
                    <a:pt x="6852" y="111333"/>
                    <a:pt x="6400" y="111784"/>
                  </a:cubicBezTo>
                  <a:lnTo>
                    <a:pt x="6400" y="111784"/>
                  </a:lnTo>
                  <a:cubicBezTo>
                    <a:pt x="5495" y="112686"/>
                    <a:pt x="5042" y="113137"/>
                    <a:pt x="4138" y="114039"/>
                  </a:cubicBezTo>
                  <a:cubicBezTo>
                    <a:pt x="-2649" y="123058"/>
                    <a:pt x="-840" y="135685"/>
                    <a:pt x="7757" y="142901"/>
                  </a:cubicBezTo>
                  <a:lnTo>
                    <a:pt x="199603" y="289467"/>
                  </a:lnTo>
                  <a:cubicBezTo>
                    <a:pt x="202318" y="291722"/>
                    <a:pt x="205937" y="293075"/>
                    <a:pt x="209557" y="293526"/>
                  </a:cubicBezTo>
                  <a:lnTo>
                    <a:pt x="209557" y="293526"/>
                  </a:lnTo>
                  <a:lnTo>
                    <a:pt x="211367" y="293526"/>
                  </a:lnTo>
                  <a:lnTo>
                    <a:pt x="213177" y="293526"/>
                  </a:lnTo>
                  <a:lnTo>
                    <a:pt x="214987" y="293526"/>
                  </a:lnTo>
                  <a:lnTo>
                    <a:pt x="214987" y="293526"/>
                  </a:lnTo>
                  <a:cubicBezTo>
                    <a:pt x="218606" y="293075"/>
                    <a:pt x="221774" y="291722"/>
                    <a:pt x="224941" y="289467"/>
                  </a:cubicBezTo>
                  <a:lnTo>
                    <a:pt x="514519" y="68039"/>
                  </a:lnTo>
                  <a:cubicBezTo>
                    <a:pt x="523116" y="61275"/>
                    <a:pt x="524926" y="48648"/>
                    <a:pt x="518139" y="39628"/>
                  </a:cubicBezTo>
                  <a:close/>
                </a:path>
              </a:pathLst>
            </a:custGeom>
            <a:solidFill>
              <a:srgbClr val="00B0F0"/>
            </a:solidFill>
            <a:ln w="4521" cap="flat">
              <a:noFill/>
              <a:prstDash val="solid"/>
              <a:miter/>
            </a:ln>
          </p:spPr>
          <p:txBody>
            <a:bodyPr rtlCol="0" anchor="ctr"/>
            <a:lstStyle/>
            <a:p>
              <a:endParaRPr lang="en-US"/>
            </a:p>
          </p:txBody>
        </p:sp>
      </p:grpSp>
      <p:sp>
        <p:nvSpPr>
          <p:cNvPr id="19" name="Text Placeholder 20">
            <a:extLst>
              <a:ext uri="{FF2B5EF4-FFF2-40B4-BE49-F238E27FC236}">
                <a16:creationId xmlns:a16="http://schemas.microsoft.com/office/drawing/2014/main" id="{1EC14E28-FEEA-3148-935F-440B15A6E934}"/>
              </a:ext>
            </a:extLst>
          </p:cNvPr>
          <p:cNvSpPr txBox="1">
            <a:spLocks/>
          </p:cNvSpPr>
          <p:nvPr userDrawn="1"/>
        </p:nvSpPr>
        <p:spPr>
          <a:xfrm>
            <a:off x="3211409" y="6493502"/>
            <a:ext cx="2884592"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975" b="0" i="0" spc="300" dirty="0">
                <a:solidFill>
                  <a:srgbClr val="9798A5">
                    <a:alpha val="75000"/>
                  </a:srgbClr>
                </a:solidFill>
                <a:latin typeface="Raleway" panose="020B0003030101060003" pitchFamily="34" charset="0"/>
              </a:rPr>
              <a:t>| A HINDUJA GROUP COMPANY</a:t>
            </a:r>
          </a:p>
        </p:txBody>
      </p:sp>
    </p:spTree>
    <p:extLst>
      <p:ext uri="{BB962C8B-B14F-4D97-AF65-F5344CB8AC3E}">
        <p14:creationId xmlns:p14="http://schemas.microsoft.com/office/powerpoint/2010/main" val="2702875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 BKGD 1">
    <p:bg>
      <p:bgPr>
        <a:gradFill>
          <a:gsLst>
            <a:gs pos="0">
              <a:srgbClr val="003D8D"/>
            </a:gs>
            <a:gs pos="92000">
              <a:srgbClr val="001D4C"/>
            </a:gs>
          </a:gsLst>
          <a:lin ang="4800000" scaled="0"/>
        </a:gradFill>
        <a:effectLst/>
      </p:bgPr>
    </p:bg>
    <p:spTree>
      <p:nvGrpSpPr>
        <p:cNvPr id="1" name=""/>
        <p:cNvGrpSpPr/>
        <p:nvPr/>
      </p:nvGrpSpPr>
      <p:grpSpPr>
        <a:xfrm>
          <a:off x="0" y="0"/>
          <a:ext cx="0" cy="0"/>
          <a:chOff x="0" y="0"/>
          <a:chExt cx="0" cy="0"/>
        </a:xfrm>
      </p:grpSpPr>
      <p:pic>
        <p:nvPicPr>
          <p:cNvPr id="15" name="Picture 14" descr="Background pattern&#10;&#10;Description automatically generated">
            <a:extLst>
              <a:ext uri="{FF2B5EF4-FFF2-40B4-BE49-F238E27FC236}">
                <a16:creationId xmlns:a16="http://schemas.microsoft.com/office/drawing/2014/main" id="{0DB77993-B111-480F-91C8-31C0D1BF87AD}"/>
              </a:ext>
            </a:extLst>
          </p:cNvPr>
          <p:cNvPicPr>
            <a:picLocks noChangeAspect="1"/>
          </p:cNvPicPr>
          <p:nvPr userDrawn="1"/>
        </p:nvPicPr>
        <p:blipFill rotWithShape="1">
          <a:blip r:embed="rId2" cstate="email">
            <a:alphaModFix amt="19000"/>
            <a:extLst>
              <a:ext uri="{28A0092B-C50C-407E-A947-70E740481C1C}">
                <a14:useLocalDpi xmlns:a14="http://schemas.microsoft.com/office/drawing/2010/main"/>
              </a:ext>
            </a:extLst>
          </a:blip>
          <a:srcRect r="-102"/>
          <a:stretch/>
        </p:blipFill>
        <p:spPr>
          <a:xfrm>
            <a:off x="0" y="0"/>
            <a:ext cx="12196119" cy="6858000"/>
          </a:xfrm>
          <a:prstGeom prst="rect">
            <a:avLst/>
          </a:prstGeom>
        </p:spPr>
      </p:pic>
      <p:sp>
        <p:nvSpPr>
          <p:cNvPr id="10" name="Title 1">
            <a:extLst>
              <a:ext uri="{FF2B5EF4-FFF2-40B4-BE49-F238E27FC236}">
                <a16:creationId xmlns:a16="http://schemas.microsoft.com/office/drawing/2014/main" id="{14853AED-9BAA-E34C-8381-5E8674175D59}"/>
              </a:ext>
            </a:extLst>
          </p:cNvPr>
          <p:cNvSpPr>
            <a:spLocks noGrp="1"/>
          </p:cNvSpPr>
          <p:nvPr>
            <p:ph type="ctrTitle" hasCustomPrompt="1"/>
          </p:nvPr>
        </p:nvSpPr>
        <p:spPr>
          <a:xfrm>
            <a:off x="1084560" y="2892380"/>
            <a:ext cx="7772399" cy="615553"/>
          </a:xfrm>
          <a:prstGeom prst="rect">
            <a:avLst/>
          </a:prstGeom>
        </p:spPr>
        <p:txBody>
          <a:bodyPr vert="horz" wrap="square" lIns="0" tIns="0" rIns="0" bIns="0" rtlCol="0" anchor="b" anchorCtr="0">
            <a:spAutoFit/>
          </a:bodyPr>
          <a:lstStyle>
            <a:lvl1pPr algn="just">
              <a:lnSpc>
                <a:spcPct val="100000"/>
              </a:lnSpc>
              <a:defRPr lang="en-US" sz="4000" b="0" i="0" dirty="0">
                <a:solidFill>
                  <a:schemeClr val="bg1"/>
                </a:solidFill>
                <a:latin typeface="Raleway" panose="020B0003030101060003" pitchFamily="34" charset="0"/>
              </a:defRPr>
            </a:lvl1pPr>
          </a:lstStyle>
          <a:p>
            <a:pPr marL="0" lvl="0"/>
            <a:r>
              <a:rPr lang="en-US" dirty="0"/>
              <a:t>Click to edit text</a:t>
            </a:r>
          </a:p>
        </p:txBody>
      </p:sp>
      <p:cxnSp>
        <p:nvCxnSpPr>
          <p:cNvPr id="11" name="Straight Connector 10">
            <a:extLst>
              <a:ext uri="{FF2B5EF4-FFF2-40B4-BE49-F238E27FC236}">
                <a16:creationId xmlns:a16="http://schemas.microsoft.com/office/drawing/2014/main" id="{78E04C43-4F72-5348-BD61-047F69EB03B1}"/>
              </a:ext>
            </a:extLst>
          </p:cNvPr>
          <p:cNvCxnSpPr>
            <a:cxnSpLocks/>
          </p:cNvCxnSpPr>
          <p:nvPr userDrawn="1"/>
        </p:nvCxnSpPr>
        <p:spPr>
          <a:xfrm flipH="1">
            <a:off x="1084560" y="3814606"/>
            <a:ext cx="7772400" cy="0"/>
          </a:xfrm>
          <a:prstGeom prst="line">
            <a:avLst/>
          </a:prstGeom>
          <a:ln w="6350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6" name="Graphic 20">
            <a:extLst>
              <a:ext uri="{FF2B5EF4-FFF2-40B4-BE49-F238E27FC236}">
                <a16:creationId xmlns:a16="http://schemas.microsoft.com/office/drawing/2014/main" id="{F67988FA-B3D4-D34A-8F17-6C17847CB812}"/>
              </a:ext>
            </a:extLst>
          </p:cNvPr>
          <p:cNvGrpSpPr/>
          <p:nvPr userDrawn="1"/>
        </p:nvGrpSpPr>
        <p:grpSpPr>
          <a:xfrm>
            <a:off x="10734518" y="296596"/>
            <a:ext cx="1064164" cy="338640"/>
            <a:chOff x="10734518" y="296596"/>
            <a:chExt cx="1064164" cy="338640"/>
          </a:xfrm>
        </p:grpSpPr>
        <p:sp>
          <p:nvSpPr>
            <p:cNvPr id="7" name="Freeform 6">
              <a:extLst>
                <a:ext uri="{FF2B5EF4-FFF2-40B4-BE49-F238E27FC236}">
                  <a16:creationId xmlns:a16="http://schemas.microsoft.com/office/drawing/2014/main" id="{6D78B928-F665-0749-B2BC-D914D8D69AF7}"/>
                </a:ext>
              </a:extLst>
            </p:cNvPr>
            <p:cNvSpPr/>
            <p:nvPr/>
          </p:nvSpPr>
          <p:spPr>
            <a:xfrm>
              <a:off x="11150291" y="296596"/>
              <a:ext cx="179933" cy="277802"/>
            </a:xfrm>
            <a:custGeom>
              <a:avLst/>
              <a:gdLst>
                <a:gd name="connsiteX0" fmla="*/ 94378 w 179933"/>
                <a:gd name="connsiteY0" fmla="*/ 90891 h 277802"/>
                <a:gd name="connsiteX1" fmla="*/ 34319 w 179933"/>
                <a:gd name="connsiteY1" fmla="*/ 90891 h 277802"/>
                <a:gd name="connsiteX2" fmla="*/ 34319 w 179933"/>
                <a:gd name="connsiteY2" fmla="*/ 17103 h 277802"/>
                <a:gd name="connsiteX3" fmla="*/ 34319 w 179933"/>
                <a:gd name="connsiteY3" fmla="*/ 17103 h 277802"/>
                <a:gd name="connsiteX4" fmla="*/ 17160 w 179933"/>
                <a:gd name="connsiteY4" fmla="*/ 0 h 277802"/>
                <a:gd name="connsiteX5" fmla="*/ 0 w 179933"/>
                <a:gd name="connsiteY5" fmla="*/ 17103 h 277802"/>
                <a:gd name="connsiteX6" fmla="*/ 0 w 179933"/>
                <a:gd name="connsiteY6" fmla="*/ 17103 h 277802"/>
                <a:gd name="connsiteX7" fmla="*/ 0 w 179933"/>
                <a:gd name="connsiteY7" fmla="*/ 260455 h 277802"/>
                <a:gd name="connsiteX8" fmla="*/ 17160 w 179933"/>
                <a:gd name="connsiteY8" fmla="*/ 277559 h 277802"/>
                <a:gd name="connsiteX9" fmla="*/ 34319 w 179933"/>
                <a:gd name="connsiteY9" fmla="*/ 260455 h 277802"/>
                <a:gd name="connsiteX10" fmla="*/ 34319 w 179933"/>
                <a:gd name="connsiteY10" fmla="*/ 123631 h 277802"/>
                <a:gd name="connsiteX11" fmla="*/ 94378 w 179933"/>
                <a:gd name="connsiteY11" fmla="*/ 123631 h 277802"/>
                <a:gd name="connsiteX12" fmla="*/ 145612 w 179933"/>
                <a:gd name="connsiteY12" fmla="*/ 165167 h 277802"/>
                <a:gd name="connsiteX13" fmla="*/ 145612 w 179933"/>
                <a:gd name="connsiteY13" fmla="*/ 260700 h 277802"/>
                <a:gd name="connsiteX14" fmla="*/ 145612 w 179933"/>
                <a:gd name="connsiteY14" fmla="*/ 260700 h 277802"/>
                <a:gd name="connsiteX15" fmla="*/ 162772 w 179933"/>
                <a:gd name="connsiteY15" fmla="*/ 277803 h 277802"/>
                <a:gd name="connsiteX16" fmla="*/ 179932 w 179933"/>
                <a:gd name="connsiteY16" fmla="*/ 260700 h 277802"/>
                <a:gd name="connsiteX17" fmla="*/ 179932 w 179933"/>
                <a:gd name="connsiteY17" fmla="*/ 165167 h 277802"/>
                <a:gd name="connsiteX18" fmla="*/ 94378 w 179933"/>
                <a:gd name="connsiteY18" fmla="*/ 90891 h 27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933" h="277802">
                  <a:moveTo>
                    <a:pt x="94378" y="90891"/>
                  </a:moveTo>
                  <a:lnTo>
                    <a:pt x="34319" y="90891"/>
                  </a:lnTo>
                  <a:lnTo>
                    <a:pt x="34319" y="17103"/>
                  </a:lnTo>
                  <a:lnTo>
                    <a:pt x="34319" y="17103"/>
                  </a:lnTo>
                  <a:cubicBezTo>
                    <a:pt x="34319" y="7574"/>
                    <a:pt x="26720" y="0"/>
                    <a:pt x="17160" y="0"/>
                  </a:cubicBezTo>
                  <a:cubicBezTo>
                    <a:pt x="7599" y="0"/>
                    <a:pt x="0" y="7574"/>
                    <a:pt x="0" y="17103"/>
                  </a:cubicBezTo>
                  <a:lnTo>
                    <a:pt x="0" y="17103"/>
                  </a:lnTo>
                  <a:lnTo>
                    <a:pt x="0" y="260455"/>
                  </a:lnTo>
                  <a:cubicBezTo>
                    <a:pt x="0" y="269984"/>
                    <a:pt x="7599" y="277559"/>
                    <a:pt x="17160" y="277559"/>
                  </a:cubicBezTo>
                  <a:cubicBezTo>
                    <a:pt x="26720" y="277559"/>
                    <a:pt x="34319" y="269984"/>
                    <a:pt x="34319" y="260455"/>
                  </a:cubicBezTo>
                  <a:lnTo>
                    <a:pt x="34319" y="123631"/>
                  </a:lnTo>
                  <a:lnTo>
                    <a:pt x="94378" y="123631"/>
                  </a:lnTo>
                  <a:cubicBezTo>
                    <a:pt x="129923" y="123631"/>
                    <a:pt x="145612" y="139024"/>
                    <a:pt x="145612" y="165167"/>
                  </a:cubicBezTo>
                  <a:lnTo>
                    <a:pt x="145612" y="260700"/>
                  </a:lnTo>
                  <a:lnTo>
                    <a:pt x="145612" y="260700"/>
                  </a:lnTo>
                  <a:cubicBezTo>
                    <a:pt x="145612" y="270229"/>
                    <a:pt x="153212" y="277803"/>
                    <a:pt x="162772" y="277803"/>
                  </a:cubicBezTo>
                  <a:cubicBezTo>
                    <a:pt x="172332" y="277803"/>
                    <a:pt x="179932" y="270229"/>
                    <a:pt x="179932" y="260700"/>
                  </a:cubicBezTo>
                  <a:lnTo>
                    <a:pt x="179932" y="165167"/>
                  </a:lnTo>
                  <a:cubicBezTo>
                    <a:pt x="180177" y="118500"/>
                    <a:pt x="151986" y="90891"/>
                    <a:pt x="94378" y="90891"/>
                  </a:cubicBezTo>
                  <a:close/>
                </a:path>
              </a:pathLst>
            </a:custGeom>
            <a:solidFill>
              <a:srgbClr val="FFFFFF"/>
            </a:solidFill>
            <a:ln w="243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6797DA6F-7F82-9F4D-A52C-A793FC7299F6}"/>
                </a:ext>
              </a:extLst>
            </p:cNvPr>
            <p:cNvSpPr/>
            <p:nvPr/>
          </p:nvSpPr>
          <p:spPr>
            <a:xfrm>
              <a:off x="11369690" y="389441"/>
              <a:ext cx="189737" cy="245795"/>
            </a:xfrm>
            <a:custGeom>
              <a:avLst/>
              <a:gdLst>
                <a:gd name="connsiteX0" fmla="*/ 125021 w 189737"/>
                <a:gd name="connsiteY0" fmla="*/ 0 h 245795"/>
                <a:gd name="connsiteX1" fmla="*/ 76238 w 189737"/>
                <a:gd name="connsiteY1" fmla="*/ 0 h 245795"/>
                <a:gd name="connsiteX2" fmla="*/ 0 w 189737"/>
                <a:gd name="connsiteY2" fmla="*/ 83805 h 245795"/>
                <a:gd name="connsiteX3" fmla="*/ 76238 w 189737"/>
                <a:gd name="connsiteY3" fmla="*/ 168099 h 245795"/>
                <a:gd name="connsiteX4" fmla="*/ 153947 w 189737"/>
                <a:gd name="connsiteY4" fmla="*/ 168099 h 245795"/>
                <a:gd name="connsiteX5" fmla="*/ 153947 w 189737"/>
                <a:gd name="connsiteY5" fmla="*/ 176162 h 245795"/>
                <a:gd name="connsiteX6" fmla="*/ 118892 w 189737"/>
                <a:gd name="connsiteY6" fmla="*/ 211834 h 245795"/>
                <a:gd name="connsiteX7" fmla="*/ 18140 w 189737"/>
                <a:gd name="connsiteY7" fmla="*/ 211834 h 245795"/>
                <a:gd name="connsiteX8" fmla="*/ 490 w 189737"/>
                <a:gd name="connsiteY8" fmla="*/ 228204 h 245795"/>
                <a:gd name="connsiteX9" fmla="*/ 16915 w 189737"/>
                <a:gd name="connsiteY9" fmla="*/ 245796 h 245795"/>
                <a:gd name="connsiteX10" fmla="*/ 18140 w 189737"/>
                <a:gd name="connsiteY10" fmla="*/ 245796 h 245795"/>
                <a:gd name="connsiteX11" fmla="*/ 123059 w 189737"/>
                <a:gd name="connsiteY11" fmla="*/ 245796 h 245795"/>
                <a:gd name="connsiteX12" fmla="*/ 189737 w 189737"/>
                <a:gd name="connsiteY12" fmla="*/ 176406 h 245795"/>
                <a:gd name="connsiteX13" fmla="*/ 189737 w 189737"/>
                <a:gd name="connsiteY13" fmla="*/ 75009 h 245795"/>
                <a:gd name="connsiteX14" fmla="*/ 125021 w 189737"/>
                <a:gd name="connsiteY14" fmla="*/ 0 h 245795"/>
                <a:gd name="connsiteX15" fmla="*/ 153947 w 189737"/>
                <a:gd name="connsiteY15" fmla="*/ 136092 h 245795"/>
                <a:gd name="connsiteX16" fmla="*/ 79670 w 189737"/>
                <a:gd name="connsiteY16" fmla="*/ 136092 h 245795"/>
                <a:gd name="connsiteX17" fmla="*/ 35545 w 189737"/>
                <a:gd name="connsiteY17" fmla="*/ 85027 h 245795"/>
                <a:gd name="connsiteX18" fmla="*/ 79670 w 189737"/>
                <a:gd name="connsiteY18" fmla="*/ 33962 h 245795"/>
                <a:gd name="connsiteX19" fmla="*/ 114725 w 189737"/>
                <a:gd name="connsiteY19" fmla="*/ 33962 h 245795"/>
                <a:gd name="connsiteX20" fmla="*/ 153947 w 189737"/>
                <a:gd name="connsiteY20" fmla="*/ 74765 h 245795"/>
                <a:gd name="connsiteX21" fmla="*/ 153947 w 189737"/>
                <a:gd name="connsiteY21" fmla="*/ 136092 h 24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9737" h="245795">
                  <a:moveTo>
                    <a:pt x="125021" y="0"/>
                  </a:moveTo>
                  <a:lnTo>
                    <a:pt x="76238" y="0"/>
                  </a:lnTo>
                  <a:cubicBezTo>
                    <a:pt x="29171" y="0"/>
                    <a:pt x="0" y="27121"/>
                    <a:pt x="0" y="83805"/>
                  </a:cubicBezTo>
                  <a:cubicBezTo>
                    <a:pt x="0" y="140490"/>
                    <a:pt x="29417" y="168099"/>
                    <a:pt x="76238" y="168099"/>
                  </a:cubicBezTo>
                  <a:lnTo>
                    <a:pt x="153947" y="168099"/>
                  </a:lnTo>
                  <a:lnTo>
                    <a:pt x="153947" y="176162"/>
                  </a:lnTo>
                  <a:cubicBezTo>
                    <a:pt x="153947" y="201328"/>
                    <a:pt x="145367" y="211834"/>
                    <a:pt x="118892" y="211834"/>
                  </a:cubicBezTo>
                  <a:lnTo>
                    <a:pt x="18140" y="211834"/>
                  </a:lnTo>
                  <a:cubicBezTo>
                    <a:pt x="8825" y="211590"/>
                    <a:pt x="735" y="218675"/>
                    <a:pt x="490" y="228204"/>
                  </a:cubicBezTo>
                  <a:cubicBezTo>
                    <a:pt x="245" y="237488"/>
                    <a:pt x="7354" y="245551"/>
                    <a:pt x="16915" y="245796"/>
                  </a:cubicBezTo>
                  <a:cubicBezTo>
                    <a:pt x="17405" y="245796"/>
                    <a:pt x="17895" y="245796"/>
                    <a:pt x="18140" y="245796"/>
                  </a:cubicBezTo>
                  <a:lnTo>
                    <a:pt x="123059" y="245796"/>
                  </a:lnTo>
                  <a:cubicBezTo>
                    <a:pt x="172332" y="245796"/>
                    <a:pt x="189737" y="226249"/>
                    <a:pt x="189737" y="176406"/>
                  </a:cubicBezTo>
                  <a:lnTo>
                    <a:pt x="189737" y="75009"/>
                  </a:lnTo>
                  <a:cubicBezTo>
                    <a:pt x="189492" y="24433"/>
                    <a:pt x="166939" y="0"/>
                    <a:pt x="125021" y="0"/>
                  </a:cubicBezTo>
                  <a:close/>
                  <a:moveTo>
                    <a:pt x="153947" y="136092"/>
                  </a:moveTo>
                  <a:lnTo>
                    <a:pt x="79670" y="136092"/>
                  </a:lnTo>
                  <a:cubicBezTo>
                    <a:pt x="49273" y="136092"/>
                    <a:pt x="35545" y="120699"/>
                    <a:pt x="35545" y="85027"/>
                  </a:cubicBezTo>
                  <a:cubicBezTo>
                    <a:pt x="35545" y="49355"/>
                    <a:pt x="49273" y="33962"/>
                    <a:pt x="79670" y="33962"/>
                  </a:cubicBezTo>
                  <a:lnTo>
                    <a:pt x="114725" y="33962"/>
                  </a:lnTo>
                  <a:cubicBezTo>
                    <a:pt x="142916" y="33962"/>
                    <a:pt x="153947" y="46178"/>
                    <a:pt x="153947" y="74765"/>
                  </a:cubicBezTo>
                  <a:lnTo>
                    <a:pt x="153947" y="136092"/>
                  </a:lnTo>
                  <a:close/>
                </a:path>
              </a:pathLst>
            </a:custGeom>
            <a:solidFill>
              <a:srgbClr val="FFFFFF"/>
            </a:solidFill>
            <a:ln w="243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D927F1BC-98CF-5144-9CEE-8620B71B2693}"/>
                </a:ext>
              </a:extLst>
            </p:cNvPr>
            <p:cNvSpPr/>
            <p:nvPr/>
          </p:nvSpPr>
          <p:spPr>
            <a:xfrm>
              <a:off x="11600099" y="389441"/>
              <a:ext cx="198583" cy="185201"/>
            </a:xfrm>
            <a:custGeom>
              <a:avLst/>
              <a:gdLst>
                <a:gd name="connsiteX0" fmla="*/ 77976 w 198583"/>
                <a:gd name="connsiteY0" fmla="*/ 35672 h 185201"/>
                <a:gd name="connsiteX1" fmla="*/ 180689 w 198583"/>
                <a:gd name="connsiteY1" fmla="*/ 35672 h 185201"/>
                <a:gd name="connsiteX2" fmla="*/ 198584 w 198583"/>
                <a:gd name="connsiteY2" fmla="*/ 17836 h 185201"/>
                <a:gd name="connsiteX3" fmla="*/ 180689 w 198583"/>
                <a:gd name="connsiteY3" fmla="*/ 0 h 185201"/>
                <a:gd name="connsiteX4" fmla="*/ 180689 w 198583"/>
                <a:gd name="connsiteY4" fmla="*/ 0 h 185201"/>
                <a:gd name="connsiteX5" fmla="*/ 77731 w 198583"/>
                <a:gd name="connsiteY5" fmla="*/ 0 h 185201"/>
                <a:gd name="connsiteX6" fmla="*/ 17181 w 198583"/>
                <a:gd name="connsiteY6" fmla="*/ 53997 h 185201"/>
                <a:gd name="connsiteX7" fmla="*/ 81163 w 198583"/>
                <a:gd name="connsiteY7" fmla="*/ 107994 h 185201"/>
                <a:gd name="connsiteX8" fmla="*/ 125042 w 198583"/>
                <a:gd name="connsiteY8" fmla="*/ 107994 h 185201"/>
                <a:gd name="connsiteX9" fmla="*/ 151517 w 198583"/>
                <a:gd name="connsiteY9" fmla="*/ 128762 h 185201"/>
                <a:gd name="connsiteX10" fmla="*/ 127249 w 198583"/>
                <a:gd name="connsiteY10" fmla="*/ 149041 h 185201"/>
                <a:gd name="connsiteX11" fmla="*/ 18897 w 198583"/>
                <a:gd name="connsiteY11" fmla="*/ 149041 h 185201"/>
                <a:gd name="connsiteX12" fmla="*/ 22 w 198583"/>
                <a:gd name="connsiteY12" fmla="*/ 166389 h 185201"/>
                <a:gd name="connsiteX13" fmla="*/ 17427 w 198583"/>
                <a:gd name="connsiteY13" fmla="*/ 185202 h 185201"/>
                <a:gd name="connsiteX14" fmla="*/ 18652 w 198583"/>
                <a:gd name="connsiteY14" fmla="*/ 185202 h 185201"/>
                <a:gd name="connsiteX15" fmla="*/ 127249 w 198583"/>
                <a:gd name="connsiteY15" fmla="*/ 185202 h 185201"/>
                <a:gd name="connsiteX16" fmla="*/ 188043 w 198583"/>
                <a:gd name="connsiteY16" fmla="*/ 129006 h 185201"/>
                <a:gd name="connsiteX17" fmla="*/ 123817 w 198583"/>
                <a:gd name="connsiteY17" fmla="*/ 76720 h 185201"/>
                <a:gd name="connsiteX18" fmla="*/ 80182 w 198583"/>
                <a:gd name="connsiteY18" fmla="*/ 76720 h 185201"/>
                <a:gd name="connsiteX19" fmla="*/ 53707 w 198583"/>
                <a:gd name="connsiteY19" fmla="*/ 56684 h 185201"/>
                <a:gd name="connsiteX20" fmla="*/ 77976 w 198583"/>
                <a:gd name="connsiteY20" fmla="*/ 35672 h 18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583" h="185201">
                  <a:moveTo>
                    <a:pt x="77976" y="35672"/>
                  </a:moveTo>
                  <a:lnTo>
                    <a:pt x="180689" y="35672"/>
                  </a:lnTo>
                  <a:cubicBezTo>
                    <a:pt x="190494" y="35672"/>
                    <a:pt x="198584" y="27609"/>
                    <a:pt x="198584" y="17836"/>
                  </a:cubicBezTo>
                  <a:cubicBezTo>
                    <a:pt x="198584" y="8063"/>
                    <a:pt x="190494" y="0"/>
                    <a:pt x="180689" y="0"/>
                  </a:cubicBezTo>
                  <a:cubicBezTo>
                    <a:pt x="180689" y="0"/>
                    <a:pt x="180689" y="0"/>
                    <a:pt x="180689" y="0"/>
                  </a:cubicBezTo>
                  <a:lnTo>
                    <a:pt x="77731" y="0"/>
                  </a:lnTo>
                  <a:cubicBezTo>
                    <a:pt x="34586" y="0"/>
                    <a:pt x="17181" y="20768"/>
                    <a:pt x="17181" y="53997"/>
                  </a:cubicBezTo>
                  <a:cubicBezTo>
                    <a:pt x="17181" y="82339"/>
                    <a:pt x="29929" y="107994"/>
                    <a:pt x="81163" y="107994"/>
                  </a:cubicBezTo>
                  <a:lnTo>
                    <a:pt x="125042" y="107994"/>
                  </a:lnTo>
                  <a:cubicBezTo>
                    <a:pt x="143673" y="107994"/>
                    <a:pt x="151517" y="113858"/>
                    <a:pt x="151517" y="128762"/>
                  </a:cubicBezTo>
                  <a:cubicBezTo>
                    <a:pt x="151517" y="143666"/>
                    <a:pt x="144408" y="149041"/>
                    <a:pt x="127249" y="149041"/>
                  </a:cubicBezTo>
                  <a:lnTo>
                    <a:pt x="18897" y="149041"/>
                  </a:lnTo>
                  <a:cubicBezTo>
                    <a:pt x="8847" y="148552"/>
                    <a:pt x="512" y="156371"/>
                    <a:pt x="22" y="166389"/>
                  </a:cubicBezTo>
                  <a:cubicBezTo>
                    <a:pt x="-469" y="176406"/>
                    <a:pt x="7376" y="184713"/>
                    <a:pt x="17427" y="185202"/>
                  </a:cubicBezTo>
                  <a:cubicBezTo>
                    <a:pt x="17917" y="185202"/>
                    <a:pt x="18407" y="185202"/>
                    <a:pt x="18652" y="185202"/>
                  </a:cubicBezTo>
                  <a:lnTo>
                    <a:pt x="127249" y="185202"/>
                  </a:lnTo>
                  <a:cubicBezTo>
                    <a:pt x="170883" y="185202"/>
                    <a:pt x="188043" y="161991"/>
                    <a:pt x="188043" y="129006"/>
                  </a:cubicBezTo>
                  <a:cubicBezTo>
                    <a:pt x="188043" y="100175"/>
                    <a:pt x="175051" y="76720"/>
                    <a:pt x="123817" y="76720"/>
                  </a:cubicBezTo>
                  <a:lnTo>
                    <a:pt x="80182" y="76720"/>
                  </a:lnTo>
                  <a:cubicBezTo>
                    <a:pt x="59345" y="76720"/>
                    <a:pt x="53707" y="69634"/>
                    <a:pt x="53707" y="56684"/>
                  </a:cubicBezTo>
                  <a:cubicBezTo>
                    <a:pt x="53707" y="42513"/>
                    <a:pt x="60816" y="35672"/>
                    <a:pt x="77976" y="35672"/>
                  </a:cubicBezTo>
                  <a:close/>
                </a:path>
              </a:pathLst>
            </a:custGeom>
            <a:solidFill>
              <a:srgbClr val="FFFFFF"/>
            </a:solidFill>
            <a:ln w="243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85CA6705-8E43-634A-AF04-27898C68A232}"/>
                </a:ext>
              </a:extLst>
            </p:cNvPr>
            <p:cNvSpPr/>
            <p:nvPr/>
          </p:nvSpPr>
          <p:spPr>
            <a:xfrm>
              <a:off x="10735303" y="349825"/>
              <a:ext cx="179378" cy="142204"/>
            </a:xfrm>
            <a:custGeom>
              <a:avLst/>
              <a:gdLst>
                <a:gd name="connsiteX0" fmla="*/ 161025 w 179378"/>
                <a:gd name="connsiteY0" fmla="*/ 2234 h 142204"/>
                <a:gd name="connsiteX1" fmla="*/ 4381 w 179378"/>
                <a:gd name="connsiteY1" fmla="*/ 122200 h 142204"/>
                <a:gd name="connsiteX2" fmla="*/ 2420 w 179378"/>
                <a:gd name="connsiteY2" fmla="*/ 137837 h 142204"/>
                <a:gd name="connsiteX3" fmla="*/ 18109 w 179378"/>
                <a:gd name="connsiteY3" fmla="*/ 139792 h 142204"/>
                <a:gd name="connsiteX4" fmla="*/ 174998 w 179378"/>
                <a:gd name="connsiteY4" fmla="*/ 19826 h 142204"/>
                <a:gd name="connsiteX5" fmla="*/ 176959 w 179378"/>
                <a:gd name="connsiteY5" fmla="*/ 4189 h 142204"/>
                <a:gd name="connsiteX6" fmla="*/ 176959 w 179378"/>
                <a:gd name="connsiteY6" fmla="*/ 4189 h 142204"/>
                <a:gd name="connsiteX7" fmla="*/ 161025 w 179378"/>
                <a:gd name="connsiteY7" fmla="*/ 2234 h 142204"/>
                <a:gd name="connsiteX8" fmla="*/ 161025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025" y="2234"/>
                  </a:moveTo>
                  <a:lnTo>
                    <a:pt x="4381" y="122200"/>
                  </a:lnTo>
                  <a:cubicBezTo>
                    <a:pt x="-521" y="125865"/>
                    <a:pt x="-1502" y="132951"/>
                    <a:pt x="2420" y="137837"/>
                  </a:cubicBezTo>
                  <a:cubicBezTo>
                    <a:pt x="6342" y="142724"/>
                    <a:pt x="13206" y="143701"/>
                    <a:pt x="18109" y="139792"/>
                  </a:cubicBezTo>
                  <a:lnTo>
                    <a:pt x="174998" y="19826"/>
                  </a:lnTo>
                  <a:cubicBezTo>
                    <a:pt x="179900" y="16161"/>
                    <a:pt x="180881" y="9075"/>
                    <a:pt x="176959" y="4189"/>
                  </a:cubicBezTo>
                  <a:lnTo>
                    <a:pt x="176959" y="4189"/>
                  </a:lnTo>
                  <a:cubicBezTo>
                    <a:pt x="173037" y="-453"/>
                    <a:pt x="166173" y="-1431"/>
                    <a:pt x="161025" y="2234"/>
                  </a:cubicBezTo>
                  <a:cubicBezTo>
                    <a:pt x="161025" y="2234"/>
                    <a:pt x="161025" y="2234"/>
                    <a:pt x="161025" y="2234"/>
                  </a:cubicBezTo>
                  <a:close/>
                </a:path>
              </a:pathLst>
            </a:custGeom>
            <a:solidFill>
              <a:srgbClr val="00B0F0"/>
            </a:solidFill>
            <a:ln w="243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62D01FB8-8D63-A74E-8EA8-8E243589AF74}"/>
                </a:ext>
              </a:extLst>
            </p:cNvPr>
            <p:cNvSpPr/>
            <p:nvPr/>
          </p:nvSpPr>
          <p:spPr>
            <a:xfrm>
              <a:off x="10735303" y="393138"/>
              <a:ext cx="191947" cy="152155"/>
            </a:xfrm>
            <a:custGeom>
              <a:avLst/>
              <a:gdLst>
                <a:gd name="connsiteX0" fmla="*/ 189706 w 191947"/>
                <a:gd name="connsiteY0" fmla="*/ 4367 h 152155"/>
                <a:gd name="connsiteX1" fmla="*/ 174017 w 191947"/>
                <a:gd name="connsiteY1" fmla="*/ 2412 h 152155"/>
                <a:gd name="connsiteX2" fmla="*/ 4381 w 191947"/>
                <a:gd name="connsiteY2" fmla="*/ 132151 h 152155"/>
                <a:gd name="connsiteX3" fmla="*/ 2420 w 191947"/>
                <a:gd name="connsiteY3" fmla="*/ 147788 h 152155"/>
                <a:gd name="connsiteX4" fmla="*/ 18109 w 191947"/>
                <a:gd name="connsiteY4" fmla="*/ 149743 h 152155"/>
                <a:gd name="connsiteX5" fmla="*/ 187745 w 191947"/>
                <a:gd name="connsiteY5" fmla="*/ 20004 h 152155"/>
                <a:gd name="connsiteX6" fmla="*/ 189706 w 191947"/>
                <a:gd name="connsiteY6" fmla="*/ 4367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947" h="152155">
                  <a:moveTo>
                    <a:pt x="189706" y="4367"/>
                  </a:moveTo>
                  <a:cubicBezTo>
                    <a:pt x="186029" y="-520"/>
                    <a:pt x="178920" y="-1497"/>
                    <a:pt x="174017" y="2412"/>
                  </a:cubicBezTo>
                  <a:lnTo>
                    <a:pt x="4381" y="132151"/>
                  </a:lnTo>
                  <a:cubicBezTo>
                    <a:pt x="-521" y="135816"/>
                    <a:pt x="-1502" y="142902"/>
                    <a:pt x="2420" y="147788"/>
                  </a:cubicBezTo>
                  <a:cubicBezTo>
                    <a:pt x="6097" y="152675"/>
                    <a:pt x="13206" y="153652"/>
                    <a:pt x="18109" y="149743"/>
                  </a:cubicBezTo>
                  <a:lnTo>
                    <a:pt x="187745" y="20004"/>
                  </a:lnTo>
                  <a:cubicBezTo>
                    <a:pt x="192403" y="16339"/>
                    <a:pt x="193383" y="9253"/>
                    <a:pt x="189706" y="4367"/>
                  </a:cubicBezTo>
                  <a:close/>
                </a:path>
              </a:pathLst>
            </a:custGeom>
            <a:solidFill>
              <a:srgbClr val="00B0F0"/>
            </a:solidFill>
            <a:ln w="243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2001416B-6640-0346-A021-DEA637199885}"/>
                </a:ext>
              </a:extLst>
            </p:cNvPr>
            <p:cNvSpPr/>
            <p:nvPr/>
          </p:nvSpPr>
          <p:spPr>
            <a:xfrm>
              <a:off x="10734518" y="296841"/>
              <a:ext cx="282698" cy="159444"/>
            </a:xfrm>
            <a:custGeom>
              <a:avLst/>
              <a:gdLst>
                <a:gd name="connsiteX0" fmla="*/ 2225 w 282698"/>
                <a:gd name="connsiteY0" fmla="*/ 137802 h 159444"/>
                <a:gd name="connsiteX1" fmla="*/ 17914 w 282698"/>
                <a:gd name="connsiteY1" fmla="*/ 139757 h 159444"/>
                <a:gd name="connsiteX2" fmla="*/ 17914 w 282698"/>
                <a:gd name="connsiteY2" fmla="*/ 139757 h 159444"/>
                <a:gd name="connsiteX3" fmla="*/ 167938 w 282698"/>
                <a:gd name="connsiteY3" fmla="*/ 25166 h 159444"/>
                <a:gd name="connsiteX4" fmla="*/ 253492 w 282698"/>
                <a:gd name="connsiteY4" fmla="*/ 90402 h 159444"/>
                <a:gd name="connsiteX5" fmla="*/ 190001 w 282698"/>
                <a:gd name="connsiteY5" fmla="*/ 139024 h 159444"/>
                <a:gd name="connsiteX6" fmla="*/ 186814 w 282698"/>
                <a:gd name="connsiteY6" fmla="*/ 154416 h 159444"/>
                <a:gd name="connsiteX7" fmla="*/ 202258 w 282698"/>
                <a:gd name="connsiteY7" fmla="*/ 157593 h 159444"/>
                <a:gd name="connsiteX8" fmla="*/ 203483 w 282698"/>
                <a:gd name="connsiteY8" fmla="*/ 156615 h 159444"/>
                <a:gd name="connsiteX9" fmla="*/ 278496 w 282698"/>
                <a:gd name="connsiteY9" fmla="*/ 99198 h 159444"/>
                <a:gd name="connsiteX10" fmla="*/ 278496 w 282698"/>
                <a:gd name="connsiteY10" fmla="*/ 99198 h 159444"/>
                <a:gd name="connsiteX11" fmla="*/ 279231 w 282698"/>
                <a:gd name="connsiteY11" fmla="*/ 98465 h 159444"/>
                <a:gd name="connsiteX12" fmla="*/ 279231 w 282698"/>
                <a:gd name="connsiteY12" fmla="*/ 98465 h 159444"/>
                <a:gd name="connsiteX13" fmla="*/ 280457 w 282698"/>
                <a:gd name="connsiteY13" fmla="*/ 97243 h 159444"/>
                <a:gd name="connsiteX14" fmla="*/ 278496 w 282698"/>
                <a:gd name="connsiteY14" fmla="*/ 81606 h 159444"/>
                <a:gd name="connsiteX15" fmla="*/ 174802 w 282698"/>
                <a:gd name="connsiteY15" fmla="*/ 2199 h 159444"/>
                <a:gd name="connsiteX16" fmla="*/ 169409 w 282698"/>
                <a:gd name="connsiteY16" fmla="*/ 0 h 159444"/>
                <a:gd name="connsiteX17" fmla="*/ 169409 w 282698"/>
                <a:gd name="connsiteY17" fmla="*/ 0 h 159444"/>
                <a:gd name="connsiteX18" fmla="*/ 168429 w 282698"/>
                <a:gd name="connsiteY18" fmla="*/ 0 h 159444"/>
                <a:gd name="connsiteX19" fmla="*/ 167448 w 282698"/>
                <a:gd name="connsiteY19" fmla="*/ 0 h 159444"/>
                <a:gd name="connsiteX20" fmla="*/ 166713 w 282698"/>
                <a:gd name="connsiteY20" fmla="*/ 0 h 159444"/>
                <a:gd name="connsiteX21" fmla="*/ 166713 w 282698"/>
                <a:gd name="connsiteY21" fmla="*/ 0 h 159444"/>
                <a:gd name="connsiteX22" fmla="*/ 161320 w 282698"/>
                <a:gd name="connsiteY22" fmla="*/ 2199 h 159444"/>
                <a:gd name="connsiteX23" fmla="*/ 4431 w 282698"/>
                <a:gd name="connsiteY23" fmla="*/ 122165 h 159444"/>
                <a:gd name="connsiteX24" fmla="*/ 2225 w 282698"/>
                <a:gd name="connsiteY24" fmla="*/ 137802 h 159444"/>
                <a:gd name="connsiteX25" fmla="*/ 2225 w 282698"/>
                <a:gd name="connsiteY25" fmla="*/ 137802 h 159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2698" h="159444">
                  <a:moveTo>
                    <a:pt x="2225" y="137802"/>
                  </a:moveTo>
                  <a:cubicBezTo>
                    <a:pt x="5902" y="142689"/>
                    <a:pt x="13011" y="143666"/>
                    <a:pt x="17914" y="139757"/>
                  </a:cubicBezTo>
                  <a:cubicBezTo>
                    <a:pt x="17914" y="139757"/>
                    <a:pt x="17914" y="139757"/>
                    <a:pt x="17914" y="139757"/>
                  </a:cubicBezTo>
                  <a:lnTo>
                    <a:pt x="167938" y="25166"/>
                  </a:lnTo>
                  <a:lnTo>
                    <a:pt x="253492" y="90402"/>
                  </a:lnTo>
                  <a:lnTo>
                    <a:pt x="190001" y="139024"/>
                  </a:lnTo>
                  <a:cubicBezTo>
                    <a:pt x="184853" y="142444"/>
                    <a:pt x="183382" y="149285"/>
                    <a:pt x="186814" y="154416"/>
                  </a:cubicBezTo>
                  <a:cubicBezTo>
                    <a:pt x="190246" y="159547"/>
                    <a:pt x="197110" y="161013"/>
                    <a:pt x="202258" y="157593"/>
                  </a:cubicBezTo>
                  <a:cubicBezTo>
                    <a:pt x="202748" y="157348"/>
                    <a:pt x="203238" y="156860"/>
                    <a:pt x="203483" y="156615"/>
                  </a:cubicBezTo>
                  <a:lnTo>
                    <a:pt x="278496" y="99198"/>
                  </a:lnTo>
                  <a:lnTo>
                    <a:pt x="278496" y="99198"/>
                  </a:lnTo>
                  <a:lnTo>
                    <a:pt x="279231" y="98465"/>
                  </a:lnTo>
                  <a:lnTo>
                    <a:pt x="279231" y="98465"/>
                  </a:lnTo>
                  <a:cubicBezTo>
                    <a:pt x="279721" y="97976"/>
                    <a:pt x="279967" y="97732"/>
                    <a:pt x="280457" y="97243"/>
                  </a:cubicBezTo>
                  <a:cubicBezTo>
                    <a:pt x="284134" y="92357"/>
                    <a:pt x="283153" y="85271"/>
                    <a:pt x="278496" y="81606"/>
                  </a:cubicBezTo>
                  <a:lnTo>
                    <a:pt x="174802" y="2199"/>
                  </a:lnTo>
                  <a:cubicBezTo>
                    <a:pt x="173331" y="977"/>
                    <a:pt x="171370" y="244"/>
                    <a:pt x="169409" y="0"/>
                  </a:cubicBezTo>
                  <a:lnTo>
                    <a:pt x="169409" y="0"/>
                  </a:lnTo>
                  <a:lnTo>
                    <a:pt x="168429" y="0"/>
                  </a:lnTo>
                  <a:lnTo>
                    <a:pt x="167448" y="0"/>
                  </a:lnTo>
                  <a:lnTo>
                    <a:pt x="166713" y="0"/>
                  </a:lnTo>
                  <a:lnTo>
                    <a:pt x="166713" y="0"/>
                  </a:lnTo>
                  <a:cubicBezTo>
                    <a:pt x="164752" y="244"/>
                    <a:pt x="163036" y="977"/>
                    <a:pt x="161320" y="2199"/>
                  </a:cubicBezTo>
                  <a:lnTo>
                    <a:pt x="4431" y="122165"/>
                  </a:lnTo>
                  <a:cubicBezTo>
                    <a:pt x="-472" y="125830"/>
                    <a:pt x="-1452" y="132915"/>
                    <a:pt x="2225" y="137802"/>
                  </a:cubicBezTo>
                  <a:cubicBezTo>
                    <a:pt x="2225" y="137802"/>
                    <a:pt x="2225" y="137802"/>
                    <a:pt x="2225" y="137802"/>
                  </a:cubicBezTo>
                  <a:close/>
                </a:path>
              </a:pathLst>
            </a:custGeom>
            <a:solidFill>
              <a:srgbClr val="00B0F0"/>
            </a:solidFill>
            <a:ln w="243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42C9F6B9-3761-AE48-BEAD-E25AEC860B77}"/>
                </a:ext>
              </a:extLst>
            </p:cNvPr>
            <p:cNvSpPr/>
            <p:nvPr/>
          </p:nvSpPr>
          <p:spPr>
            <a:xfrm>
              <a:off x="10892682" y="439738"/>
              <a:ext cx="179378" cy="142204"/>
            </a:xfrm>
            <a:custGeom>
              <a:avLst/>
              <a:gdLst>
                <a:gd name="connsiteX0" fmla="*/ 161270 w 179378"/>
                <a:gd name="connsiteY0" fmla="*/ 2234 h 142204"/>
                <a:gd name="connsiteX1" fmla="*/ 4381 w 179378"/>
                <a:gd name="connsiteY1" fmla="*/ 122200 h 142204"/>
                <a:gd name="connsiteX2" fmla="*/ 2420 w 179378"/>
                <a:gd name="connsiteY2" fmla="*/ 137837 h 142204"/>
                <a:gd name="connsiteX3" fmla="*/ 2420 w 179378"/>
                <a:gd name="connsiteY3" fmla="*/ 137837 h 142204"/>
                <a:gd name="connsiteX4" fmla="*/ 18109 w 179378"/>
                <a:gd name="connsiteY4" fmla="*/ 139792 h 142204"/>
                <a:gd name="connsiteX5" fmla="*/ 174998 w 179378"/>
                <a:gd name="connsiteY5" fmla="*/ 19826 h 142204"/>
                <a:gd name="connsiteX6" fmla="*/ 176959 w 179378"/>
                <a:gd name="connsiteY6" fmla="*/ 4189 h 142204"/>
                <a:gd name="connsiteX7" fmla="*/ 161270 w 179378"/>
                <a:gd name="connsiteY7" fmla="*/ 2234 h 142204"/>
                <a:gd name="connsiteX8" fmla="*/ 161270 w 179378"/>
                <a:gd name="connsiteY8" fmla="*/ 2234 h 14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78" h="142204">
                  <a:moveTo>
                    <a:pt x="161270" y="2234"/>
                  </a:moveTo>
                  <a:lnTo>
                    <a:pt x="4381" y="122200"/>
                  </a:lnTo>
                  <a:cubicBezTo>
                    <a:pt x="-521" y="125865"/>
                    <a:pt x="-1502" y="132951"/>
                    <a:pt x="2420" y="137837"/>
                  </a:cubicBezTo>
                  <a:lnTo>
                    <a:pt x="2420" y="137837"/>
                  </a:lnTo>
                  <a:cubicBezTo>
                    <a:pt x="6097" y="142724"/>
                    <a:pt x="13206" y="143701"/>
                    <a:pt x="18109" y="139792"/>
                  </a:cubicBezTo>
                  <a:lnTo>
                    <a:pt x="174998" y="19826"/>
                  </a:lnTo>
                  <a:cubicBezTo>
                    <a:pt x="179900" y="16161"/>
                    <a:pt x="180881" y="9075"/>
                    <a:pt x="176959" y="4189"/>
                  </a:cubicBezTo>
                  <a:cubicBezTo>
                    <a:pt x="173037" y="-453"/>
                    <a:pt x="166173" y="-1431"/>
                    <a:pt x="161270" y="2234"/>
                  </a:cubicBezTo>
                  <a:lnTo>
                    <a:pt x="161270" y="2234"/>
                  </a:lnTo>
                  <a:close/>
                </a:path>
              </a:pathLst>
            </a:custGeom>
            <a:solidFill>
              <a:srgbClr val="00B0F0"/>
            </a:solidFill>
            <a:ln w="243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859E073-96C0-7D47-9E44-19B1023209AA}"/>
                </a:ext>
              </a:extLst>
            </p:cNvPr>
            <p:cNvSpPr/>
            <p:nvPr/>
          </p:nvSpPr>
          <p:spPr>
            <a:xfrm>
              <a:off x="10879885" y="386296"/>
              <a:ext cx="192175" cy="152155"/>
            </a:xfrm>
            <a:custGeom>
              <a:avLst/>
              <a:gdLst>
                <a:gd name="connsiteX0" fmla="*/ 2225 w 192175"/>
                <a:gd name="connsiteY0" fmla="*/ 147788 h 152155"/>
                <a:gd name="connsiteX1" fmla="*/ 17914 w 192175"/>
                <a:gd name="connsiteY1" fmla="*/ 149743 h 152155"/>
                <a:gd name="connsiteX2" fmla="*/ 187795 w 192175"/>
                <a:gd name="connsiteY2" fmla="*/ 20004 h 152155"/>
                <a:gd name="connsiteX3" fmla="*/ 189756 w 192175"/>
                <a:gd name="connsiteY3" fmla="*/ 4367 h 152155"/>
                <a:gd name="connsiteX4" fmla="*/ 174067 w 192175"/>
                <a:gd name="connsiteY4" fmla="*/ 2412 h 152155"/>
                <a:gd name="connsiteX5" fmla="*/ 4431 w 192175"/>
                <a:gd name="connsiteY5" fmla="*/ 132151 h 152155"/>
                <a:gd name="connsiteX6" fmla="*/ 2225 w 192175"/>
                <a:gd name="connsiteY6" fmla="*/ 147788 h 1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175" h="152155">
                  <a:moveTo>
                    <a:pt x="2225" y="147788"/>
                  </a:moveTo>
                  <a:cubicBezTo>
                    <a:pt x="5902" y="152675"/>
                    <a:pt x="13011" y="153652"/>
                    <a:pt x="17914" y="149743"/>
                  </a:cubicBezTo>
                  <a:lnTo>
                    <a:pt x="187795" y="20004"/>
                  </a:lnTo>
                  <a:cubicBezTo>
                    <a:pt x="192697" y="16339"/>
                    <a:pt x="193678" y="9253"/>
                    <a:pt x="189756" y="4367"/>
                  </a:cubicBezTo>
                  <a:cubicBezTo>
                    <a:pt x="186079" y="-520"/>
                    <a:pt x="178970" y="-1497"/>
                    <a:pt x="174067" y="2412"/>
                  </a:cubicBezTo>
                  <a:lnTo>
                    <a:pt x="4431" y="132151"/>
                  </a:lnTo>
                  <a:cubicBezTo>
                    <a:pt x="-472" y="135816"/>
                    <a:pt x="-1452" y="142902"/>
                    <a:pt x="2225" y="147788"/>
                  </a:cubicBezTo>
                  <a:close/>
                </a:path>
              </a:pathLst>
            </a:custGeom>
            <a:solidFill>
              <a:srgbClr val="00B0F0"/>
            </a:solidFill>
            <a:ln w="243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69EA2A6-911B-9949-8DAF-46A4107F3CF7}"/>
                </a:ext>
              </a:extLst>
            </p:cNvPr>
            <p:cNvSpPr/>
            <p:nvPr/>
          </p:nvSpPr>
          <p:spPr>
            <a:xfrm>
              <a:off x="10789657" y="475721"/>
              <a:ext cx="282960" cy="159027"/>
            </a:xfrm>
            <a:custGeom>
              <a:avLst/>
              <a:gdLst>
                <a:gd name="connsiteX0" fmla="*/ 280719 w 282960"/>
                <a:gd name="connsiteY0" fmla="*/ 21470 h 159027"/>
                <a:gd name="connsiteX1" fmla="*/ 280719 w 282960"/>
                <a:gd name="connsiteY1" fmla="*/ 21470 h 159027"/>
                <a:gd name="connsiteX2" fmla="*/ 265030 w 282960"/>
                <a:gd name="connsiteY2" fmla="*/ 19515 h 159027"/>
                <a:gd name="connsiteX3" fmla="*/ 115005 w 282960"/>
                <a:gd name="connsiteY3" fmla="*/ 134106 h 159027"/>
                <a:gd name="connsiteX4" fmla="*/ 29452 w 282960"/>
                <a:gd name="connsiteY4" fmla="*/ 68626 h 159027"/>
                <a:gd name="connsiteX5" fmla="*/ 92943 w 282960"/>
                <a:gd name="connsiteY5" fmla="*/ 20004 h 159027"/>
                <a:gd name="connsiteX6" fmla="*/ 94904 w 282960"/>
                <a:gd name="connsiteY6" fmla="*/ 4367 h 159027"/>
                <a:gd name="connsiteX7" fmla="*/ 79215 w 282960"/>
                <a:gd name="connsiteY7" fmla="*/ 2412 h 159027"/>
                <a:gd name="connsiteX8" fmla="*/ 4203 w 282960"/>
                <a:gd name="connsiteY8" fmla="*/ 59830 h 159027"/>
                <a:gd name="connsiteX9" fmla="*/ 4203 w 282960"/>
                <a:gd name="connsiteY9" fmla="*/ 59830 h 159027"/>
                <a:gd name="connsiteX10" fmla="*/ 3467 w 282960"/>
                <a:gd name="connsiteY10" fmla="*/ 60563 h 159027"/>
                <a:gd name="connsiteX11" fmla="*/ 3467 w 282960"/>
                <a:gd name="connsiteY11" fmla="*/ 60563 h 159027"/>
                <a:gd name="connsiteX12" fmla="*/ 2242 w 282960"/>
                <a:gd name="connsiteY12" fmla="*/ 61784 h 159027"/>
                <a:gd name="connsiteX13" fmla="*/ 4203 w 282960"/>
                <a:gd name="connsiteY13" fmla="*/ 77421 h 159027"/>
                <a:gd name="connsiteX14" fmla="*/ 108141 w 282960"/>
                <a:gd name="connsiteY14" fmla="*/ 156829 h 159027"/>
                <a:gd name="connsiteX15" fmla="*/ 113535 w 282960"/>
                <a:gd name="connsiteY15" fmla="*/ 159028 h 159027"/>
                <a:gd name="connsiteX16" fmla="*/ 113535 w 282960"/>
                <a:gd name="connsiteY16" fmla="*/ 159028 h 159027"/>
                <a:gd name="connsiteX17" fmla="*/ 114515 w 282960"/>
                <a:gd name="connsiteY17" fmla="*/ 159028 h 159027"/>
                <a:gd name="connsiteX18" fmla="*/ 115496 w 282960"/>
                <a:gd name="connsiteY18" fmla="*/ 159028 h 159027"/>
                <a:gd name="connsiteX19" fmla="*/ 116476 w 282960"/>
                <a:gd name="connsiteY19" fmla="*/ 159028 h 159027"/>
                <a:gd name="connsiteX20" fmla="*/ 116476 w 282960"/>
                <a:gd name="connsiteY20" fmla="*/ 159028 h 159027"/>
                <a:gd name="connsiteX21" fmla="*/ 121869 w 282960"/>
                <a:gd name="connsiteY21" fmla="*/ 156829 h 159027"/>
                <a:gd name="connsiteX22" fmla="*/ 278758 w 282960"/>
                <a:gd name="connsiteY22" fmla="*/ 36863 h 159027"/>
                <a:gd name="connsiteX23" fmla="*/ 280719 w 282960"/>
                <a:gd name="connsiteY23" fmla="*/ 21470 h 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960" h="159027">
                  <a:moveTo>
                    <a:pt x="280719" y="21470"/>
                  </a:moveTo>
                  <a:lnTo>
                    <a:pt x="280719" y="21470"/>
                  </a:lnTo>
                  <a:cubicBezTo>
                    <a:pt x="277042" y="16583"/>
                    <a:pt x="269933" y="15606"/>
                    <a:pt x="265030" y="19515"/>
                  </a:cubicBezTo>
                  <a:lnTo>
                    <a:pt x="115005" y="134106"/>
                  </a:lnTo>
                  <a:lnTo>
                    <a:pt x="29452" y="68626"/>
                  </a:lnTo>
                  <a:lnTo>
                    <a:pt x="92943" y="20004"/>
                  </a:lnTo>
                  <a:cubicBezTo>
                    <a:pt x="97846" y="16339"/>
                    <a:pt x="98826" y="9253"/>
                    <a:pt x="94904" y="4367"/>
                  </a:cubicBezTo>
                  <a:cubicBezTo>
                    <a:pt x="91227" y="-520"/>
                    <a:pt x="84118" y="-1497"/>
                    <a:pt x="79215" y="2412"/>
                  </a:cubicBezTo>
                  <a:lnTo>
                    <a:pt x="4203" y="59830"/>
                  </a:lnTo>
                  <a:lnTo>
                    <a:pt x="4203" y="59830"/>
                  </a:lnTo>
                  <a:cubicBezTo>
                    <a:pt x="3958" y="60074"/>
                    <a:pt x="3712" y="60318"/>
                    <a:pt x="3467" y="60563"/>
                  </a:cubicBezTo>
                  <a:lnTo>
                    <a:pt x="3467" y="60563"/>
                  </a:lnTo>
                  <a:cubicBezTo>
                    <a:pt x="2977" y="61051"/>
                    <a:pt x="2732" y="61296"/>
                    <a:pt x="2242" y="61784"/>
                  </a:cubicBezTo>
                  <a:cubicBezTo>
                    <a:pt x="-1435" y="66671"/>
                    <a:pt x="-455" y="73512"/>
                    <a:pt x="4203" y="77421"/>
                  </a:cubicBezTo>
                  <a:lnTo>
                    <a:pt x="108141" y="156829"/>
                  </a:lnTo>
                  <a:cubicBezTo>
                    <a:pt x="109612" y="158050"/>
                    <a:pt x="111573" y="158783"/>
                    <a:pt x="113535" y="159028"/>
                  </a:cubicBezTo>
                  <a:lnTo>
                    <a:pt x="113535" y="159028"/>
                  </a:lnTo>
                  <a:lnTo>
                    <a:pt x="114515" y="159028"/>
                  </a:lnTo>
                  <a:lnTo>
                    <a:pt x="115496" y="159028"/>
                  </a:lnTo>
                  <a:lnTo>
                    <a:pt x="116476" y="159028"/>
                  </a:lnTo>
                  <a:lnTo>
                    <a:pt x="116476" y="159028"/>
                  </a:lnTo>
                  <a:cubicBezTo>
                    <a:pt x="118437" y="158783"/>
                    <a:pt x="120153" y="158050"/>
                    <a:pt x="121869" y="156829"/>
                  </a:cubicBezTo>
                  <a:lnTo>
                    <a:pt x="278758" y="36863"/>
                  </a:lnTo>
                  <a:cubicBezTo>
                    <a:pt x="283416" y="33198"/>
                    <a:pt x="284396" y="26357"/>
                    <a:pt x="280719" y="21470"/>
                  </a:cubicBezTo>
                  <a:close/>
                </a:path>
              </a:pathLst>
            </a:custGeom>
            <a:solidFill>
              <a:srgbClr val="00B0F0"/>
            </a:solidFill>
            <a:ln w="2436" cap="flat">
              <a:noFill/>
              <a:prstDash val="solid"/>
              <a:miter/>
            </a:ln>
          </p:spPr>
          <p:txBody>
            <a:bodyPr rtlCol="0" anchor="ctr"/>
            <a:lstStyle/>
            <a:p>
              <a:endParaRPr lang="en-US"/>
            </a:p>
          </p:txBody>
        </p:sp>
      </p:grpSp>
    </p:spTree>
    <p:extLst>
      <p:ext uri="{BB962C8B-B14F-4D97-AF65-F5344CB8AC3E}">
        <p14:creationId xmlns:p14="http://schemas.microsoft.com/office/powerpoint/2010/main" val="94369138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0">
            <a:extLst>
              <a:ext uri="{FF2B5EF4-FFF2-40B4-BE49-F238E27FC236}">
                <a16:creationId xmlns:a16="http://schemas.microsoft.com/office/drawing/2014/main" id="{63B24C14-4D8B-2446-948C-3F1F70B2399F}"/>
              </a:ext>
            </a:extLst>
          </p:cNvPr>
          <p:cNvSpPr txBox="1">
            <a:spLocks/>
          </p:cNvSpPr>
          <p:nvPr userDrawn="1"/>
        </p:nvSpPr>
        <p:spPr>
          <a:xfrm>
            <a:off x="11736541" y="6496216"/>
            <a:ext cx="181139" cy="180690"/>
          </a:xfrm>
          <a:prstGeom prst="rect">
            <a:avLst/>
          </a:prstGeom>
        </p:spPr>
        <p:txBody>
          <a:bodyPr wrap="non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C80B9218-6AA5-4AB8-867E-7D4B43D04A60}" type="slidenum">
              <a:rPr lang="en-US" sz="1000" b="0" i="0" smtClean="0">
                <a:solidFill>
                  <a:srgbClr val="9798A5">
                    <a:alpha val="49804"/>
                  </a:srgbClr>
                </a:solidFill>
                <a:latin typeface="Raleway" panose="020B0003030101060003" pitchFamily="34" charset="0"/>
              </a:rPr>
              <a:pPr/>
              <a:t>‹#›</a:t>
            </a:fld>
            <a:endParaRPr lang="en-US" sz="1000" b="0" i="0" dirty="0">
              <a:solidFill>
                <a:srgbClr val="9798A5">
                  <a:alpha val="49804"/>
                </a:srgbClr>
              </a:solidFill>
              <a:latin typeface="Raleway" panose="020B0003030101060003" pitchFamily="34" charset="0"/>
            </a:endParaRPr>
          </a:p>
        </p:txBody>
      </p:sp>
      <p:sp>
        <p:nvSpPr>
          <p:cNvPr id="2" name="Text Placeholder 20">
            <a:extLst>
              <a:ext uri="{FF2B5EF4-FFF2-40B4-BE49-F238E27FC236}">
                <a16:creationId xmlns:a16="http://schemas.microsoft.com/office/drawing/2014/main" id="{AA6640D0-FA4F-6ABD-2A51-CE4DE2876A2D}"/>
              </a:ext>
            </a:extLst>
          </p:cNvPr>
          <p:cNvSpPr txBox="1">
            <a:spLocks/>
          </p:cNvSpPr>
          <p:nvPr userDrawn="1"/>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Tree>
    <p:extLst>
      <p:ext uri="{BB962C8B-B14F-4D97-AF65-F5344CB8AC3E}">
        <p14:creationId xmlns:p14="http://schemas.microsoft.com/office/powerpoint/2010/main" val="31234567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4" r:id="rId60"/>
    <p:sldLayoutId id="2147483721" r:id="rId61"/>
    <p:sldLayoutId id="2147483723" r:id="rId62"/>
    <p:sldLayoutId id="2147483725" r:id="rId63"/>
    <p:sldLayoutId id="2147483726" r:id="rId64"/>
    <p:sldLayoutId id="2147483727" r:id="rId65"/>
  </p:sldLayoutIdLst>
  <p:txStyles>
    <p:titleStyle>
      <a:lvl1pPr algn="l" defTabSz="914400" rtl="0" eaLnBrk="1" latinLnBrk="0" hangingPunct="1">
        <a:lnSpc>
          <a:spcPct val="12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0"/>
        </a:spcBef>
        <a:spcAft>
          <a:spcPts val="600"/>
        </a:spcAft>
        <a:buClr>
          <a:srgbClr val="353746"/>
        </a:buClr>
        <a:buFont typeface="Wingdings" panose="05000000000000000000" pitchFamily="2" charset="2"/>
        <a:buChar char="§"/>
        <a:defRPr lang="en-US" sz="1400" b="0" i="0" kern="1200" smtClean="0">
          <a:solidFill>
            <a:srgbClr val="353746"/>
          </a:solidFill>
          <a:latin typeface="Raleway" pitchFamily="2" charset="77"/>
          <a:ea typeface="+mn-ea"/>
          <a:cs typeface="+mn-cs"/>
        </a:defRPr>
      </a:lvl1pPr>
      <a:lvl2pPr marL="465138" indent="-239713" algn="l" defTabSz="914400" rtl="0" eaLnBrk="1" latinLnBrk="0" hangingPunct="1">
        <a:lnSpc>
          <a:spcPct val="130000"/>
        </a:lnSpc>
        <a:spcBef>
          <a:spcPts val="0"/>
        </a:spcBef>
        <a:spcAft>
          <a:spcPts val="600"/>
        </a:spcAft>
        <a:buClr>
          <a:srgbClr val="353746"/>
        </a:buClr>
        <a:buFont typeface="Raleway" panose="020B0503030101060003" pitchFamily="34" charset="0"/>
        <a:buChar char="–"/>
        <a:defRPr lang="en-US" sz="1400" b="0" i="0" kern="1200" smtClean="0">
          <a:solidFill>
            <a:srgbClr val="353746"/>
          </a:solidFill>
          <a:latin typeface="Raleway" pitchFamily="2" charset="77"/>
          <a:ea typeface="+mn-ea"/>
          <a:cs typeface="+mn-cs"/>
        </a:defRPr>
      </a:lvl2pPr>
      <a:lvl3pPr marL="688975" indent="-223838" algn="l" defTabSz="914400" rtl="0" eaLnBrk="1" latinLnBrk="0" hangingPunct="1">
        <a:lnSpc>
          <a:spcPct val="130000"/>
        </a:lnSpc>
        <a:spcBef>
          <a:spcPts val="0"/>
        </a:spcBef>
        <a:spcAft>
          <a:spcPts val="600"/>
        </a:spcAft>
        <a:buClr>
          <a:srgbClr val="353746"/>
        </a:buClr>
        <a:buFont typeface="Arial" panose="020B0604020202020204" pitchFamily="34" charset="0"/>
        <a:buChar char="•"/>
        <a:defRPr lang="en-US" sz="1400" b="0" i="0" kern="1200" smtClean="0">
          <a:solidFill>
            <a:srgbClr val="353746"/>
          </a:solidFill>
          <a:latin typeface="Raleway" pitchFamily="2" charset="77"/>
          <a:ea typeface="+mn-ea"/>
          <a:cs typeface="+mn-cs"/>
        </a:defRPr>
      </a:lvl3pPr>
      <a:lvl4pPr marL="914400" indent="-225425" algn="l" defTabSz="914400" rtl="0" eaLnBrk="1" latinLnBrk="0" hangingPunct="1">
        <a:lnSpc>
          <a:spcPct val="130000"/>
        </a:lnSpc>
        <a:spcBef>
          <a:spcPts val="0"/>
        </a:spcBef>
        <a:spcAft>
          <a:spcPts val="600"/>
        </a:spcAft>
        <a:buClr>
          <a:srgbClr val="353746"/>
        </a:buClr>
        <a:buFont typeface="Courier New" panose="02070309020205020404" pitchFamily="49" charset="0"/>
        <a:buChar char="o"/>
        <a:defRPr lang="en-US" sz="1400" b="0" i="0" kern="1200" smtClean="0">
          <a:solidFill>
            <a:srgbClr val="353746"/>
          </a:solidFill>
          <a:latin typeface="Raleway" pitchFamily="2" charset="77"/>
          <a:ea typeface="+mn-ea"/>
          <a:cs typeface="+mn-cs"/>
        </a:defRPr>
      </a:lvl4pPr>
      <a:lvl5pPr marL="1139825" indent="-225425" algn="l" defTabSz="914400" rtl="0" eaLnBrk="1" latinLnBrk="0" hangingPunct="1">
        <a:lnSpc>
          <a:spcPct val="130000"/>
        </a:lnSpc>
        <a:spcBef>
          <a:spcPts val="0"/>
        </a:spcBef>
        <a:spcAft>
          <a:spcPts val="600"/>
        </a:spcAft>
        <a:buClr>
          <a:srgbClr val="353746"/>
        </a:buClr>
        <a:buFont typeface="Wingdings" panose="05000000000000000000" pitchFamily="2" charset="2"/>
        <a:buChar char="ü"/>
        <a:defRPr lang="en-US" sz="1400" b="0" i="0" kern="1200" smtClean="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9.jpe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svg"/><Relationship Id="rId3" Type="http://schemas.openxmlformats.org/officeDocument/2006/relationships/image" Target="../media/image21.svg"/><Relationship Id="rId7" Type="http://schemas.openxmlformats.org/officeDocument/2006/relationships/image" Target="../media/image25.svg"/><Relationship Id="rId12" Type="http://schemas.openxmlformats.org/officeDocument/2006/relationships/image" Target="../media/image30.png"/><Relationship Id="rId2" Type="http://schemas.openxmlformats.org/officeDocument/2006/relationships/image" Target="../media/image20.png"/><Relationship Id="rId1" Type="http://schemas.openxmlformats.org/officeDocument/2006/relationships/slideLayout" Target="../slideLayouts/slideLayout62.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5" Type="http://schemas.openxmlformats.org/officeDocument/2006/relationships/image" Target="../media/image3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 Id="rId14" Type="http://schemas.openxmlformats.org/officeDocument/2006/relationships/image" Target="../media/image32.png"/></Relationships>
</file>

<file path=ppt/slides/_rels/slide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xml"/><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62.xml"/><Relationship Id="rId4" Type="http://schemas.openxmlformats.org/officeDocument/2006/relationships/image" Target="../media/image38.png"/></Relationships>
</file>

<file path=ppt/slides/_rels/slide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64.xml"/><Relationship Id="rId4"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5">
            <a:extLst>
              <a:ext uri="{FF2B5EF4-FFF2-40B4-BE49-F238E27FC236}">
                <a16:creationId xmlns:a16="http://schemas.microsoft.com/office/drawing/2014/main" id="{7DED661D-CADC-4ED2-9774-5AD281CB7FFA}"/>
              </a:ext>
            </a:extLst>
          </p:cNvPr>
          <p:cNvSpPr>
            <a:spLocks noGrp="1"/>
          </p:cNvSpPr>
          <p:nvPr>
            <p:ph type="ctrTitle"/>
          </p:nvPr>
        </p:nvSpPr>
        <p:spPr>
          <a:xfrm>
            <a:off x="787024" y="3185520"/>
            <a:ext cx="9670210" cy="677108"/>
          </a:xfrm>
        </p:spPr>
        <p:txBody>
          <a:bodyPr/>
          <a:lstStyle/>
          <a:p>
            <a:r>
              <a:rPr lang="en-US" sz="4400" dirty="0">
                <a:latin typeface="+mj-lt"/>
              </a:rPr>
              <a:t>Automotive Road-Side Assistance</a:t>
            </a:r>
          </a:p>
        </p:txBody>
      </p:sp>
      <p:sp>
        <p:nvSpPr>
          <p:cNvPr id="6" name="Text Placeholder 5">
            <a:extLst>
              <a:ext uri="{FF2B5EF4-FFF2-40B4-BE49-F238E27FC236}">
                <a16:creationId xmlns:a16="http://schemas.microsoft.com/office/drawing/2014/main" id="{4CAD5F13-6F35-4514-838B-BDB9A588C37D}"/>
              </a:ext>
            </a:extLst>
          </p:cNvPr>
          <p:cNvSpPr>
            <a:spLocks noGrp="1"/>
          </p:cNvSpPr>
          <p:nvPr>
            <p:ph type="body" sz="quarter" idx="14"/>
          </p:nvPr>
        </p:nvSpPr>
        <p:spPr>
          <a:xfrm>
            <a:off x="787024" y="4398300"/>
            <a:ext cx="9952312" cy="406009"/>
          </a:xfrm>
        </p:spPr>
        <p:txBody>
          <a:bodyPr/>
          <a:lstStyle/>
          <a:p>
            <a:r>
              <a:rPr lang="en-US" sz="2400" dirty="0"/>
              <a:t>Emergency roadside assistant and digital dispatch technology.</a:t>
            </a:r>
            <a:endParaRPr lang="en-IN" sz="2400" dirty="0"/>
          </a:p>
        </p:txBody>
      </p:sp>
    </p:spTree>
    <p:extLst>
      <p:ext uri="{BB962C8B-B14F-4D97-AF65-F5344CB8AC3E}">
        <p14:creationId xmlns:p14="http://schemas.microsoft.com/office/powerpoint/2010/main" val="3187765026"/>
      </p:ext>
    </p:extLst>
  </p:cSld>
  <p:clrMapOvr>
    <a:masterClrMapping/>
  </p:clrMapOvr>
  <mc:AlternateContent xmlns:mc="http://schemas.openxmlformats.org/markup-compatibility/2006">
    <mc:Choice xmlns:p14="http://schemas.microsoft.com/office/powerpoint/2010/main" Requires="p14">
      <p:transition spd="med" p14:dur="700" advClick="0" advTm="6000">
        <p:fade/>
      </p:transition>
    </mc:Choice>
    <mc:Fallback>
      <p:transition spd="med" advClick="0" advTm="6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105442"/>
      </p:ext>
    </p:extLst>
  </p:cSld>
  <p:clrMapOvr>
    <a:masterClrMapping/>
  </p:clrMapOvr>
  <mc:AlternateContent xmlns:mc="http://schemas.openxmlformats.org/markup-compatibility/2006">
    <mc:Choice xmlns:p14="http://schemas.microsoft.com/office/powerpoint/2010/main" Requires="p14">
      <p:transition spd="med" p14:dur="700" advClick="0" advTm="6000">
        <p:fade/>
      </p:transition>
    </mc:Choice>
    <mc:Fallback>
      <p:transition spd="med" advClick="0" advTm="6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01C41"/>
            </a:gs>
            <a:gs pos="92000">
              <a:srgbClr val="0E0F1A"/>
            </a:gs>
          </a:gsLst>
          <a:lin ang="4800000" scaled="0"/>
        </a:gra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5347961-D64F-408A-936F-74283572A2AF}"/>
              </a:ext>
            </a:extLst>
          </p:cNvPr>
          <p:cNvSpPr>
            <a:spLocks noGrp="1"/>
          </p:cNvSpPr>
          <p:nvPr>
            <p:ph type="ctrTitle"/>
          </p:nvPr>
        </p:nvSpPr>
        <p:spPr>
          <a:xfrm>
            <a:off x="446789" y="863287"/>
            <a:ext cx="5063897" cy="430887"/>
          </a:xfrm>
        </p:spPr>
        <p:txBody>
          <a:bodyPr/>
          <a:lstStyle/>
          <a:p>
            <a:r>
              <a:rPr lang="en-US" dirty="0"/>
              <a:t>Challenges</a:t>
            </a:r>
            <a:endParaRPr lang="en-IN" dirty="0"/>
          </a:p>
        </p:txBody>
      </p:sp>
      <p:cxnSp>
        <p:nvCxnSpPr>
          <p:cNvPr id="2" name="Straight Connector 1">
            <a:extLst>
              <a:ext uri="{FF2B5EF4-FFF2-40B4-BE49-F238E27FC236}">
                <a16:creationId xmlns:a16="http://schemas.microsoft.com/office/drawing/2014/main" id="{43FA92F5-CE01-FD41-1D33-9B1527AEE24C}"/>
              </a:ext>
            </a:extLst>
          </p:cNvPr>
          <p:cNvCxnSpPr>
            <a:cxnSpLocks/>
          </p:cNvCxnSpPr>
          <p:nvPr/>
        </p:nvCxnSpPr>
        <p:spPr>
          <a:xfrm>
            <a:off x="485699" y="1659551"/>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FDD47194-6AAB-E159-1CED-CC05609EC04D}"/>
              </a:ext>
            </a:extLst>
          </p:cNvPr>
          <p:cNvGrpSpPr/>
          <p:nvPr/>
        </p:nvGrpSpPr>
        <p:grpSpPr>
          <a:xfrm>
            <a:off x="493526" y="2167300"/>
            <a:ext cx="5336102" cy="565839"/>
            <a:chOff x="532435" y="1725515"/>
            <a:chExt cx="5370653" cy="565839"/>
          </a:xfrm>
        </p:grpSpPr>
        <p:sp>
          <p:nvSpPr>
            <p:cNvPr id="59" name="Oval 8">
              <a:extLst>
                <a:ext uri="{FF2B5EF4-FFF2-40B4-BE49-F238E27FC236}">
                  <a16:creationId xmlns:a16="http://schemas.microsoft.com/office/drawing/2014/main" id="{E7A473DD-F846-CE9C-98CC-7454EFADA5AA}"/>
                </a:ext>
              </a:extLst>
            </p:cNvPr>
            <p:cNvSpPr txBox="1"/>
            <p:nvPr/>
          </p:nvSpPr>
          <p:spPr>
            <a:xfrm>
              <a:off x="944912" y="1725515"/>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marL="0" marR="0" lvl="0" indent="0" defTabSz="488950" rtl="0" eaLnBrk="1" fontAlgn="auto" latinLnBrk="0" hangingPunct="1">
                <a:lnSpc>
                  <a:spcPct val="12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To dispatch a tow truck, an Agent makes several inbound/outbound calls to connect driver &amp; Tow</a:t>
              </a:r>
            </a:p>
          </p:txBody>
        </p:sp>
        <p:sp>
          <p:nvSpPr>
            <p:cNvPr id="60" name="Rectangle 59">
              <a:extLst>
                <a:ext uri="{FF2B5EF4-FFF2-40B4-BE49-F238E27FC236}">
                  <a16:creationId xmlns:a16="http://schemas.microsoft.com/office/drawing/2014/main" id="{8A8A55B2-A6A2-3141-7527-A8A049BD23B2}"/>
                </a:ext>
              </a:extLst>
            </p:cNvPr>
            <p:cNvSpPr/>
            <p:nvPr/>
          </p:nvSpPr>
          <p:spPr>
            <a:xfrm>
              <a:off x="532435" y="1953341"/>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93E2875C-30FB-70A6-3116-960CF5E563EC}"/>
              </a:ext>
            </a:extLst>
          </p:cNvPr>
          <p:cNvGrpSpPr/>
          <p:nvPr/>
        </p:nvGrpSpPr>
        <p:grpSpPr>
          <a:xfrm>
            <a:off x="493526" y="2916445"/>
            <a:ext cx="5336102" cy="565839"/>
            <a:chOff x="532435" y="2612653"/>
            <a:chExt cx="5370653" cy="565839"/>
          </a:xfrm>
        </p:grpSpPr>
        <p:sp>
          <p:nvSpPr>
            <p:cNvPr id="62" name="Oval 8">
              <a:extLst>
                <a:ext uri="{FF2B5EF4-FFF2-40B4-BE49-F238E27FC236}">
                  <a16:creationId xmlns:a16="http://schemas.microsoft.com/office/drawing/2014/main" id="{6A3657D7-21C5-0C59-3F75-689AFEB3977F}"/>
                </a:ext>
              </a:extLst>
            </p:cNvPr>
            <p:cNvSpPr txBox="1"/>
            <p:nvPr/>
          </p:nvSpPr>
          <p:spPr>
            <a:xfrm>
              <a:off x="944912" y="2612653"/>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marL="0" marR="0" lvl="0" indent="0" defTabSz="488950" rtl="0" eaLnBrk="1" fontAlgn="auto" latinLnBrk="0" hangingPunct="1">
                <a:lnSpc>
                  <a:spcPct val="12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Increased Call Volume, AHT, and Lower productivity </a:t>
              </a:r>
            </a:p>
          </p:txBody>
        </p:sp>
        <p:sp>
          <p:nvSpPr>
            <p:cNvPr id="63" name="Rectangle 62">
              <a:extLst>
                <a:ext uri="{FF2B5EF4-FFF2-40B4-BE49-F238E27FC236}">
                  <a16:creationId xmlns:a16="http://schemas.microsoft.com/office/drawing/2014/main" id="{2AB5540D-76F3-4413-803E-FD0AE10DA40C}"/>
                </a:ext>
              </a:extLst>
            </p:cNvPr>
            <p:cNvSpPr/>
            <p:nvPr/>
          </p:nvSpPr>
          <p:spPr>
            <a:xfrm>
              <a:off x="532435" y="2840479"/>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4" name="Group 63">
            <a:extLst>
              <a:ext uri="{FF2B5EF4-FFF2-40B4-BE49-F238E27FC236}">
                <a16:creationId xmlns:a16="http://schemas.microsoft.com/office/drawing/2014/main" id="{56D87D64-6FB0-89F8-D562-6B3831EDC904}"/>
              </a:ext>
            </a:extLst>
          </p:cNvPr>
          <p:cNvGrpSpPr/>
          <p:nvPr/>
        </p:nvGrpSpPr>
        <p:grpSpPr>
          <a:xfrm>
            <a:off x="493526" y="3665590"/>
            <a:ext cx="5336102" cy="565839"/>
            <a:chOff x="532435" y="3499791"/>
            <a:chExt cx="5370653" cy="565839"/>
          </a:xfrm>
        </p:grpSpPr>
        <p:sp>
          <p:nvSpPr>
            <p:cNvPr id="65" name="Oval 8">
              <a:extLst>
                <a:ext uri="{FF2B5EF4-FFF2-40B4-BE49-F238E27FC236}">
                  <a16:creationId xmlns:a16="http://schemas.microsoft.com/office/drawing/2014/main" id="{9EF864BB-BBAC-2038-624F-88A320A00DC7}"/>
                </a:ext>
              </a:extLst>
            </p:cNvPr>
            <p:cNvSpPr txBox="1"/>
            <p:nvPr/>
          </p:nvSpPr>
          <p:spPr>
            <a:xfrm>
              <a:off x="944912" y="3499791"/>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marL="0" marR="0" lvl="0" indent="0" defTabSz="488950" rtl="0" eaLnBrk="1" fontAlgn="auto" latinLnBrk="0" hangingPunct="1">
                <a:lnSpc>
                  <a:spcPct val="12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Average Customer satisfaction</a:t>
              </a:r>
            </a:p>
          </p:txBody>
        </p:sp>
        <p:sp>
          <p:nvSpPr>
            <p:cNvPr id="66" name="Rectangle 65">
              <a:extLst>
                <a:ext uri="{FF2B5EF4-FFF2-40B4-BE49-F238E27FC236}">
                  <a16:creationId xmlns:a16="http://schemas.microsoft.com/office/drawing/2014/main" id="{6A6F0E48-005E-7110-36F0-B04FF48C935D}"/>
                </a:ext>
              </a:extLst>
            </p:cNvPr>
            <p:cNvSpPr/>
            <p:nvPr/>
          </p:nvSpPr>
          <p:spPr>
            <a:xfrm>
              <a:off x="532435" y="3727617"/>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7" name="Group 66">
            <a:extLst>
              <a:ext uri="{FF2B5EF4-FFF2-40B4-BE49-F238E27FC236}">
                <a16:creationId xmlns:a16="http://schemas.microsoft.com/office/drawing/2014/main" id="{7BBF5937-2CB9-F028-0256-793B34F5360A}"/>
              </a:ext>
            </a:extLst>
          </p:cNvPr>
          <p:cNvGrpSpPr/>
          <p:nvPr/>
        </p:nvGrpSpPr>
        <p:grpSpPr>
          <a:xfrm>
            <a:off x="493526" y="4414735"/>
            <a:ext cx="5336102" cy="565839"/>
            <a:chOff x="532435" y="4386929"/>
            <a:chExt cx="5370653" cy="565839"/>
          </a:xfrm>
        </p:grpSpPr>
        <p:sp>
          <p:nvSpPr>
            <p:cNvPr id="68" name="Oval 8">
              <a:extLst>
                <a:ext uri="{FF2B5EF4-FFF2-40B4-BE49-F238E27FC236}">
                  <a16:creationId xmlns:a16="http://schemas.microsoft.com/office/drawing/2014/main" id="{8CB58B54-301D-1F6F-E6E0-84D998A38719}"/>
                </a:ext>
              </a:extLst>
            </p:cNvPr>
            <p:cNvSpPr txBox="1"/>
            <p:nvPr/>
          </p:nvSpPr>
          <p:spPr>
            <a:xfrm>
              <a:off x="944912" y="4386929"/>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marL="0" marR="0" lvl="0" indent="0" defTabSz="488950" rtl="0" eaLnBrk="1" fontAlgn="auto" latinLnBrk="0" hangingPunct="1">
                <a:lnSpc>
                  <a:spcPct val="12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Redundant Process, Delayed Responses in certain cases</a:t>
              </a:r>
            </a:p>
          </p:txBody>
        </p:sp>
        <p:sp>
          <p:nvSpPr>
            <p:cNvPr id="69" name="Rectangle 68">
              <a:extLst>
                <a:ext uri="{FF2B5EF4-FFF2-40B4-BE49-F238E27FC236}">
                  <a16:creationId xmlns:a16="http://schemas.microsoft.com/office/drawing/2014/main" id="{691CE029-38B4-0D56-CDD8-52D9E315399F}"/>
                </a:ext>
              </a:extLst>
            </p:cNvPr>
            <p:cNvSpPr/>
            <p:nvPr/>
          </p:nvSpPr>
          <p:spPr>
            <a:xfrm>
              <a:off x="532435" y="4614755"/>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BD1AF5A6-7226-B397-38EC-F2B10F6333FB}"/>
              </a:ext>
            </a:extLst>
          </p:cNvPr>
          <p:cNvGrpSpPr/>
          <p:nvPr/>
        </p:nvGrpSpPr>
        <p:grpSpPr>
          <a:xfrm>
            <a:off x="493526" y="5163880"/>
            <a:ext cx="5336102" cy="565839"/>
            <a:chOff x="532435" y="5274067"/>
            <a:chExt cx="5370653" cy="565839"/>
          </a:xfrm>
        </p:grpSpPr>
        <p:sp>
          <p:nvSpPr>
            <p:cNvPr id="71" name="Oval 8">
              <a:extLst>
                <a:ext uri="{FF2B5EF4-FFF2-40B4-BE49-F238E27FC236}">
                  <a16:creationId xmlns:a16="http://schemas.microsoft.com/office/drawing/2014/main" id="{7D6F60A0-F10F-9C8F-07B6-0210B8FAB8F0}"/>
                </a:ext>
              </a:extLst>
            </p:cNvPr>
            <p:cNvSpPr txBox="1"/>
            <p:nvPr/>
          </p:nvSpPr>
          <p:spPr>
            <a:xfrm>
              <a:off x="944912" y="5274067"/>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marL="0" marR="0" lvl="0" indent="0" defTabSz="488950" rtl="0" eaLnBrk="1" fontAlgn="auto" latinLnBrk="0" hangingPunct="1">
                <a:lnSpc>
                  <a:spcPct val="12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Higher cost to the client </a:t>
              </a:r>
            </a:p>
          </p:txBody>
        </p:sp>
        <p:sp>
          <p:nvSpPr>
            <p:cNvPr id="72" name="Rectangle 71">
              <a:extLst>
                <a:ext uri="{FF2B5EF4-FFF2-40B4-BE49-F238E27FC236}">
                  <a16:creationId xmlns:a16="http://schemas.microsoft.com/office/drawing/2014/main" id="{6E12DDCE-A3AC-C996-4D0B-27AAA46454F8}"/>
                </a:ext>
              </a:extLst>
            </p:cNvPr>
            <p:cNvSpPr/>
            <p:nvPr/>
          </p:nvSpPr>
          <p:spPr>
            <a:xfrm>
              <a:off x="532435" y="5501893"/>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E7C94159-8625-F0F1-07FB-60AC8CD856CD}"/>
              </a:ext>
            </a:extLst>
          </p:cNvPr>
          <p:cNvGrpSpPr/>
          <p:nvPr/>
        </p:nvGrpSpPr>
        <p:grpSpPr>
          <a:xfrm>
            <a:off x="6658247" y="2167300"/>
            <a:ext cx="5336102" cy="565839"/>
            <a:chOff x="532435" y="1725515"/>
            <a:chExt cx="5370653" cy="565839"/>
          </a:xfrm>
        </p:grpSpPr>
        <p:sp>
          <p:nvSpPr>
            <p:cNvPr id="74" name="Oval 8">
              <a:extLst>
                <a:ext uri="{FF2B5EF4-FFF2-40B4-BE49-F238E27FC236}">
                  <a16:creationId xmlns:a16="http://schemas.microsoft.com/office/drawing/2014/main" id="{F98DF141-9502-795A-FE86-6F9565F61CD5}"/>
                </a:ext>
              </a:extLst>
            </p:cNvPr>
            <p:cNvSpPr txBox="1"/>
            <p:nvPr/>
          </p:nvSpPr>
          <p:spPr>
            <a:xfrm>
              <a:off x="944912" y="1725515"/>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lvl="0" defTabSz="488950">
                <a:lnSpc>
                  <a:spcPct val="120000"/>
                </a:lnSpc>
                <a:spcBef>
                  <a:spcPct val="0"/>
                </a:spcBef>
                <a:spcAft>
                  <a:spcPct val="35000"/>
                </a:spcAft>
                <a:defRPr/>
              </a:pPr>
              <a:r>
                <a:rPr lang="en-US" sz="1600" dirty="0">
                  <a:solidFill>
                    <a:schemeClr val="tx1"/>
                  </a:solidFill>
                  <a:latin typeface="Raleway Medium" pitchFamily="2" charset="0"/>
                </a:rPr>
                <a:t>Reduction in calls</a:t>
              </a:r>
            </a:p>
          </p:txBody>
        </p:sp>
        <p:sp>
          <p:nvSpPr>
            <p:cNvPr id="75" name="Rectangle 74">
              <a:extLst>
                <a:ext uri="{FF2B5EF4-FFF2-40B4-BE49-F238E27FC236}">
                  <a16:creationId xmlns:a16="http://schemas.microsoft.com/office/drawing/2014/main" id="{AAF3A587-C93E-F03E-46E7-F95C5A4C549B}"/>
                </a:ext>
              </a:extLst>
            </p:cNvPr>
            <p:cNvSpPr/>
            <p:nvPr/>
          </p:nvSpPr>
          <p:spPr>
            <a:xfrm>
              <a:off x="532435" y="1953341"/>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6" name="Group 75">
            <a:extLst>
              <a:ext uri="{FF2B5EF4-FFF2-40B4-BE49-F238E27FC236}">
                <a16:creationId xmlns:a16="http://schemas.microsoft.com/office/drawing/2014/main" id="{DBC68473-CABA-9F32-506A-3C5BDD26D1AF}"/>
              </a:ext>
            </a:extLst>
          </p:cNvPr>
          <p:cNvGrpSpPr/>
          <p:nvPr/>
        </p:nvGrpSpPr>
        <p:grpSpPr>
          <a:xfrm>
            <a:off x="6658247" y="2916445"/>
            <a:ext cx="5336102" cy="565839"/>
            <a:chOff x="532435" y="2612653"/>
            <a:chExt cx="5370653" cy="565839"/>
          </a:xfrm>
        </p:grpSpPr>
        <p:sp>
          <p:nvSpPr>
            <p:cNvPr id="77" name="Oval 8">
              <a:extLst>
                <a:ext uri="{FF2B5EF4-FFF2-40B4-BE49-F238E27FC236}">
                  <a16:creationId xmlns:a16="http://schemas.microsoft.com/office/drawing/2014/main" id="{0A0E655E-E8E7-F692-BD74-DF5509C88A9B}"/>
                </a:ext>
              </a:extLst>
            </p:cNvPr>
            <p:cNvSpPr txBox="1"/>
            <p:nvPr/>
          </p:nvSpPr>
          <p:spPr>
            <a:xfrm>
              <a:off x="944912" y="2612653"/>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lvl="0" defTabSz="488950">
                <a:lnSpc>
                  <a:spcPct val="120000"/>
                </a:lnSpc>
                <a:spcBef>
                  <a:spcPct val="0"/>
                </a:spcBef>
                <a:spcAft>
                  <a:spcPct val="35000"/>
                </a:spcAft>
                <a:defRPr/>
              </a:pPr>
              <a:r>
                <a:rPr lang="en-US" sz="1600" dirty="0">
                  <a:solidFill>
                    <a:schemeClr val="tx1"/>
                  </a:solidFill>
                  <a:latin typeface="Raleway Medium" pitchFamily="2" charset="0"/>
                </a:rPr>
                <a:t>Limited engagement among agents</a:t>
              </a:r>
            </a:p>
          </p:txBody>
        </p:sp>
        <p:sp>
          <p:nvSpPr>
            <p:cNvPr id="78" name="Rectangle 77">
              <a:extLst>
                <a:ext uri="{FF2B5EF4-FFF2-40B4-BE49-F238E27FC236}">
                  <a16:creationId xmlns:a16="http://schemas.microsoft.com/office/drawing/2014/main" id="{0847DA0B-D29F-538C-8A8E-83C16741FE73}"/>
                </a:ext>
              </a:extLst>
            </p:cNvPr>
            <p:cNvSpPr/>
            <p:nvPr/>
          </p:nvSpPr>
          <p:spPr>
            <a:xfrm>
              <a:off x="532435" y="2840479"/>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9" name="Group 78">
            <a:extLst>
              <a:ext uri="{FF2B5EF4-FFF2-40B4-BE49-F238E27FC236}">
                <a16:creationId xmlns:a16="http://schemas.microsoft.com/office/drawing/2014/main" id="{57279F3F-E355-6E4D-D0A9-0A3F4D32E1CE}"/>
              </a:ext>
            </a:extLst>
          </p:cNvPr>
          <p:cNvGrpSpPr/>
          <p:nvPr/>
        </p:nvGrpSpPr>
        <p:grpSpPr>
          <a:xfrm>
            <a:off x="6658247" y="4414735"/>
            <a:ext cx="5336102" cy="565839"/>
            <a:chOff x="532435" y="4386929"/>
            <a:chExt cx="5370653" cy="565839"/>
          </a:xfrm>
        </p:grpSpPr>
        <p:sp>
          <p:nvSpPr>
            <p:cNvPr id="80" name="Oval 8">
              <a:extLst>
                <a:ext uri="{FF2B5EF4-FFF2-40B4-BE49-F238E27FC236}">
                  <a16:creationId xmlns:a16="http://schemas.microsoft.com/office/drawing/2014/main" id="{42295D97-BD82-0B0D-EEE0-1F1F01C19938}"/>
                </a:ext>
              </a:extLst>
            </p:cNvPr>
            <p:cNvSpPr txBox="1"/>
            <p:nvPr/>
          </p:nvSpPr>
          <p:spPr>
            <a:xfrm>
              <a:off x="944912" y="4386929"/>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lvl="0" defTabSz="488950">
                <a:lnSpc>
                  <a:spcPct val="120000"/>
                </a:lnSpc>
                <a:spcBef>
                  <a:spcPct val="0"/>
                </a:spcBef>
                <a:spcAft>
                  <a:spcPct val="35000"/>
                </a:spcAft>
                <a:defRPr/>
              </a:pPr>
              <a:r>
                <a:rPr lang="en-US" sz="1600" dirty="0">
                  <a:solidFill>
                    <a:schemeClr val="tx1"/>
                  </a:solidFill>
                  <a:latin typeface="Raleway Medium" pitchFamily="2" charset="0"/>
                </a:rPr>
                <a:t>Limited customer info available</a:t>
              </a:r>
            </a:p>
          </p:txBody>
        </p:sp>
        <p:sp>
          <p:nvSpPr>
            <p:cNvPr id="81" name="Rectangle 80">
              <a:extLst>
                <a:ext uri="{FF2B5EF4-FFF2-40B4-BE49-F238E27FC236}">
                  <a16:creationId xmlns:a16="http://schemas.microsoft.com/office/drawing/2014/main" id="{3F32DAEC-D0B0-0332-D6E2-33F1C0C6CE21}"/>
                </a:ext>
              </a:extLst>
            </p:cNvPr>
            <p:cNvSpPr/>
            <p:nvPr/>
          </p:nvSpPr>
          <p:spPr>
            <a:xfrm>
              <a:off x="532435" y="4614755"/>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82" name="Group 81">
            <a:extLst>
              <a:ext uri="{FF2B5EF4-FFF2-40B4-BE49-F238E27FC236}">
                <a16:creationId xmlns:a16="http://schemas.microsoft.com/office/drawing/2014/main" id="{5CFB353D-B650-AB46-89B8-613C03C1A8A1}"/>
              </a:ext>
            </a:extLst>
          </p:cNvPr>
          <p:cNvGrpSpPr/>
          <p:nvPr/>
        </p:nvGrpSpPr>
        <p:grpSpPr>
          <a:xfrm>
            <a:off x="6658247" y="5163880"/>
            <a:ext cx="5336102" cy="565839"/>
            <a:chOff x="532435" y="5274067"/>
            <a:chExt cx="5370653" cy="565839"/>
          </a:xfrm>
        </p:grpSpPr>
        <p:sp>
          <p:nvSpPr>
            <p:cNvPr id="83" name="Oval 8">
              <a:extLst>
                <a:ext uri="{FF2B5EF4-FFF2-40B4-BE49-F238E27FC236}">
                  <a16:creationId xmlns:a16="http://schemas.microsoft.com/office/drawing/2014/main" id="{93F1C2EE-64CC-7FA0-71BB-E33FF73AB322}"/>
                </a:ext>
              </a:extLst>
            </p:cNvPr>
            <p:cNvSpPr txBox="1"/>
            <p:nvPr/>
          </p:nvSpPr>
          <p:spPr>
            <a:xfrm>
              <a:off x="944912" y="5274067"/>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lvl="0" defTabSz="488950">
                <a:lnSpc>
                  <a:spcPct val="120000"/>
                </a:lnSpc>
                <a:spcBef>
                  <a:spcPct val="0"/>
                </a:spcBef>
                <a:spcAft>
                  <a:spcPct val="35000"/>
                </a:spcAft>
                <a:defRPr/>
              </a:pPr>
              <a:r>
                <a:rPr lang="en-US" sz="1600" dirty="0">
                  <a:solidFill>
                    <a:schemeClr val="tx1"/>
                  </a:solidFill>
                  <a:latin typeface="Raleway Medium" pitchFamily="2" charset="0"/>
                </a:rPr>
                <a:t>Too many screens for agents</a:t>
              </a:r>
            </a:p>
          </p:txBody>
        </p:sp>
        <p:sp>
          <p:nvSpPr>
            <p:cNvPr id="84" name="Rectangle 83">
              <a:extLst>
                <a:ext uri="{FF2B5EF4-FFF2-40B4-BE49-F238E27FC236}">
                  <a16:creationId xmlns:a16="http://schemas.microsoft.com/office/drawing/2014/main" id="{A9CED033-B8A5-B242-AABD-A20764CDAE30}"/>
                </a:ext>
              </a:extLst>
            </p:cNvPr>
            <p:cNvSpPr/>
            <p:nvPr/>
          </p:nvSpPr>
          <p:spPr>
            <a:xfrm>
              <a:off x="532435" y="5501893"/>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85" name="Group 84">
            <a:extLst>
              <a:ext uri="{FF2B5EF4-FFF2-40B4-BE49-F238E27FC236}">
                <a16:creationId xmlns:a16="http://schemas.microsoft.com/office/drawing/2014/main" id="{3E9DBEC0-EED0-F784-41D3-0F664C2862A4}"/>
              </a:ext>
            </a:extLst>
          </p:cNvPr>
          <p:cNvGrpSpPr/>
          <p:nvPr/>
        </p:nvGrpSpPr>
        <p:grpSpPr>
          <a:xfrm>
            <a:off x="6658246" y="3665590"/>
            <a:ext cx="5336102" cy="565839"/>
            <a:chOff x="532435" y="3499791"/>
            <a:chExt cx="5370653" cy="565839"/>
          </a:xfrm>
        </p:grpSpPr>
        <p:sp>
          <p:nvSpPr>
            <p:cNvPr id="86" name="Oval 8">
              <a:extLst>
                <a:ext uri="{FF2B5EF4-FFF2-40B4-BE49-F238E27FC236}">
                  <a16:creationId xmlns:a16="http://schemas.microsoft.com/office/drawing/2014/main" id="{5829F38D-F102-6271-2202-FB674198105C}"/>
                </a:ext>
              </a:extLst>
            </p:cNvPr>
            <p:cNvSpPr txBox="1"/>
            <p:nvPr/>
          </p:nvSpPr>
          <p:spPr>
            <a:xfrm>
              <a:off x="944912" y="3499791"/>
              <a:ext cx="4958176" cy="5658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ctr" anchorCtr="0">
              <a:noAutofit/>
            </a:bodyPr>
            <a:lstStyle/>
            <a:p>
              <a:pPr lvl="0" defTabSz="488950">
                <a:lnSpc>
                  <a:spcPct val="120000"/>
                </a:lnSpc>
                <a:spcBef>
                  <a:spcPct val="0"/>
                </a:spcBef>
                <a:spcAft>
                  <a:spcPct val="35000"/>
                </a:spcAft>
                <a:defRPr/>
              </a:pPr>
              <a:r>
                <a:rPr lang="en-US" sz="1600" dirty="0">
                  <a:solidFill>
                    <a:schemeClr val="tx1"/>
                  </a:solidFill>
                  <a:latin typeface="Raleway Medium" pitchFamily="2" charset="0"/>
                </a:rPr>
                <a:t>Mundane &amp; non-productive tasks</a:t>
              </a:r>
            </a:p>
          </p:txBody>
        </p:sp>
        <p:sp>
          <p:nvSpPr>
            <p:cNvPr id="87" name="Rectangle 86">
              <a:extLst>
                <a:ext uri="{FF2B5EF4-FFF2-40B4-BE49-F238E27FC236}">
                  <a16:creationId xmlns:a16="http://schemas.microsoft.com/office/drawing/2014/main" id="{52553B91-E544-3685-7420-9806C52DCBE6}"/>
                </a:ext>
              </a:extLst>
            </p:cNvPr>
            <p:cNvSpPr/>
            <p:nvPr/>
          </p:nvSpPr>
          <p:spPr>
            <a:xfrm>
              <a:off x="532435" y="3727617"/>
              <a:ext cx="110186" cy="110186"/>
            </a:xfrm>
            <a:prstGeom prst="rect">
              <a:avLst/>
            </a:prstGeom>
            <a:solidFill>
              <a:schemeClr val="accent1"/>
            </a:soli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90" name="Title 7">
            <a:extLst>
              <a:ext uri="{FF2B5EF4-FFF2-40B4-BE49-F238E27FC236}">
                <a16:creationId xmlns:a16="http://schemas.microsoft.com/office/drawing/2014/main" id="{52B9A97D-F26C-D9BA-5815-CFA0916B869E}"/>
              </a:ext>
            </a:extLst>
          </p:cNvPr>
          <p:cNvSpPr txBox="1">
            <a:spLocks/>
          </p:cNvSpPr>
          <p:nvPr/>
        </p:nvSpPr>
        <p:spPr>
          <a:xfrm>
            <a:off x="6619336" y="859672"/>
            <a:ext cx="5063897" cy="430887"/>
          </a:xfrm>
          <a:prstGeom prst="rect">
            <a:avLst/>
          </a:prstGeom>
        </p:spPr>
        <p:txBody>
          <a:bodyPr wrap="square" lIns="0" tIns="0" rIns="0" bIns="0" anchor="b">
            <a:spAutoFit/>
          </a:bodyPr>
          <a:lstStyle>
            <a:lvl1pPr marL="0" algn="l" defTabSz="914400" rtl="0" eaLnBrk="1" latinLnBrk="0" hangingPunct="1">
              <a:lnSpc>
                <a:spcPct val="100000"/>
              </a:lnSpc>
              <a:spcBef>
                <a:spcPct val="0"/>
              </a:spcBef>
              <a:spcAft>
                <a:spcPts val="100"/>
              </a:spcAft>
              <a:buNone/>
              <a:defRPr lang="en-US" sz="2800" b="1" i="0" kern="1200" dirty="0">
                <a:solidFill>
                  <a:schemeClr val="bg1"/>
                </a:solidFill>
                <a:latin typeface="Raleway ExtraBold" panose="020B0003030101060003" pitchFamily="34" charset="0"/>
                <a:ea typeface="+mj-ea"/>
                <a:cs typeface="+mj-cs"/>
              </a:defRPr>
            </a:lvl1pPr>
          </a:lstStyle>
          <a:p>
            <a:r>
              <a:rPr lang="en-IN" dirty="0">
                <a:solidFill>
                  <a:srgbClr val="00B0F0"/>
                </a:solidFill>
              </a:rPr>
              <a:t>Opportunities</a:t>
            </a:r>
          </a:p>
        </p:txBody>
      </p:sp>
      <p:cxnSp>
        <p:nvCxnSpPr>
          <p:cNvPr id="91" name="Straight Connector 90">
            <a:extLst>
              <a:ext uri="{FF2B5EF4-FFF2-40B4-BE49-F238E27FC236}">
                <a16:creationId xmlns:a16="http://schemas.microsoft.com/office/drawing/2014/main" id="{E737BA75-E0D8-0154-948A-F05F3309E465}"/>
              </a:ext>
            </a:extLst>
          </p:cNvPr>
          <p:cNvCxnSpPr>
            <a:cxnSpLocks/>
          </p:cNvCxnSpPr>
          <p:nvPr/>
        </p:nvCxnSpPr>
        <p:spPr>
          <a:xfrm>
            <a:off x="6658246" y="1655936"/>
            <a:ext cx="1153972" cy="1"/>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585440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4A2B7B-0FAF-71CD-A095-1CD7451EC779}"/>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17" r="17"/>
          <a:stretch/>
        </p:blipFill>
        <p:spPr>
          <a:xfrm>
            <a:off x="0" y="0"/>
            <a:ext cx="12225856" cy="6858000"/>
          </a:xfrm>
          <a:prstGeom prst="rect">
            <a:avLst/>
          </a:prstGeom>
        </p:spPr>
      </p:pic>
      <p:sp>
        <p:nvSpPr>
          <p:cNvPr id="25" name="Rectangle 24">
            <a:extLst>
              <a:ext uri="{FF2B5EF4-FFF2-40B4-BE49-F238E27FC236}">
                <a16:creationId xmlns:a16="http://schemas.microsoft.com/office/drawing/2014/main" id="{D773596A-26D5-E050-4413-6B4D3E9FA0AF}"/>
              </a:ext>
            </a:extLst>
          </p:cNvPr>
          <p:cNvSpPr/>
          <p:nvPr/>
        </p:nvSpPr>
        <p:spPr>
          <a:xfrm>
            <a:off x="0" y="0"/>
            <a:ext cx="12225856" cy="6858000"/>
          </a:xfrm>
          <a:prstGeom prst="rect">
            <a:avLst/>
          </a:prstGeom>
          <a:gradFill flip="none" rotWithShape="1">
            <a:gsLst>
              <a:gs pos="54000">
                <a:srgbClr val="003D8D">
                  <a:alpha val="63000"/>
                </a:srgbClr>
              </a:gs>
              <a:gs pos="92000">
                <a:srgbClr val="001D4C"/>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2AEFD574-CAFF-8ADA-040C-DE4B437D669C}"/>
              </a:ext>
            </a:extLst>
          </p:cNvPr>
          <p:cNvSpPr txBox="1"/>
          <p:nvPr/>
        </p:nvSpPr>
        <p:spPr>
          <a:xfrm>
            <a:off x="426718" y="1326022"/>
            <a:ext cx="10149839" cy="2028825"/>
          </a:xfrm>
          <a:prstGeom prst="rect">
            <a:avLst/>
          </a:prstGeom>
          <a:noFill/>
        </p:spPr>
        <p:txBody>
          <a:bodyPr wrap="square" lIns="0" tIns="0" rIns="0" bIns="0" rtlCol="0" anchor="ctr">
            <a:spAutoFit/>
          </a:bodyPr>
          <a:lstStyle/>
          <a:p>
            <a:pPr algn="just">
              <a:lnSpc>
                <a:spcPct val="150000"/>
              </a:lnSpc>
              <a:spcAft>
                <a:spcPts val="1800"/>
              </a:spcAft>
              <a:buClr>
                <a:schemeClr val="bg1"/>
              </a:buClr>
            </a:pPr>
            <a:r>
              <a:rPr lang="en-US" dirty="0">
                <a:solidFill>
                  <a:schemeClr val="bg1"/>
                </a:solidFill>
                <a:latin typeface="Raleway Medium" panose="020B0603030101060003" pitchFamily="34" charset="0"/>
              </a:rPr>
              <a:t>A bot that taps into the database, knowledge base and uses machine learning algorithms such as natural language processing (NLP), deep neural networks etc. to understand the context of the customer’s problem. Accordingly, the bot triggers relevant back-end activities such as dispatch to start out transactional processing. This reduces the overall effort by agents for a faster response time. </a:t>
            </a:r>
          </a:p>
        </p:txBody>
      </p:sp>
      <p:cxnSp>
        <p:nvCxnSpPr>
          <p:cNvPr id="3" name="Straight Connector 2">
            <a:extLst>
              <a:ext uri="{FF2B5EF4-FFF2-40B4-BE49-F238E27FC236}">
                <a16:creationId xmlns:a16="http://schemas.microsoft.com/office/drawing/2014/main" id="{BA1EDE14-3E4A-9886-B3D1-649398BD75FD}"/>
              </a:ext>
            </a:extLst>
          </p:cNvPr>
          <p:cNvCxnSpPr>
            <a:cxnSpLocks/>
          </p:cNvCxnSpPr>
          <p:nvPr/>
        </p:nvCxnSpPr>
        <p:spPr>
          <a:xfrm>
            <a:off x="365759" y="851874"/>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4" name="Title 2">
            <a:extLst>
              <a:ext uri="{FF2B5EF4-FFF2-40B4-BE49-F238E27FC236}">
                <a16:creationId xmlns:a16="http://schemas.microsoft.com/office/drawing/2014/main" id="{D200BC64-9A71-6D50-42D7-9F34D4919EFC}"/>
              </a:ext>
            </a:extLst>
          </p:cNvPr>
          <p:cNvSpPr>
            <a:spLocks noGrp="1"/>
          </p:cNvSpPr>
          <p:nvPr>
            <p:ph type="ctrTitle"/>
          </p:nvPr>
        </p:nvSpPr>
        <p:spPr>
          <a:xfrm>
            <a:off x="365760" y="228600"/>
            <a:ext cx="10149840" cy="473656"/>
          </a:xfrm>
        </p:spPr>
        <p:txBody>
          <a:bodyPr/>
          <a:lstStyle/>
          <a:p>
            <a:r>
              <a:rPr lang="en-US" dirty="0"/>
              <a:t>Our Approach</a:t>
            </a:r>
          </a:p>
        </p:txBody>
      </p:sp>
      <p:pic>
        <p:nvPicPr>
          <p:cNvPr id="6" name="Picture 5" descr="Text, icon&#10;&#10;Description automatically generated with medium confidence">
            <a:extLst>
              <a:ext uri="{FF2B5EF4-FFF2-40B4-BE49-F238E27FC236}">
                <a16:creationId xmlns:a16="http://schemas.microsoft.com/office/drawing/2014/main" id="{707CBC58-BE39-6142-2CA7-A607207D3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15450" y="252963"/>
            <a:ext cx="1985109" cy="473656"/>
          </a:xfrm>
          <a:prstGeom prst="rect">
            <a:avLst/>
          </a:prstGeom>
        </p:spPr>
      </p:pic>
      <p:sp>
        <p:nvSpPr>
          <p:cNvPr id="2" name="Text Placeholder 20">
            <a:extLst>
              <a:ext uri="{FF2B5EF4-FFF2-40B4-BE49-F238E27FC236}">
                <a16:creationId xmlns:a16="http://schemas.microsoft.com/office/drawing/2014/main" id="{3F2F4369-62DC-1622-C2C9-4B077938ABFB}"/>
              </a:ext>
            </a:extLst>
          </p:cNvPr>
          <p:cNvSpPr txBox="1">
            <a:spLocks/>
          </p:cNvSpPr>
          <p:nvPr/>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Tree>
    <p:extLst>
      <p:ext uri="{BB962C8B-B14F-4D97-AF65-F5344CB8AC3E}">
        <p14:creationId xmlns:p14="http://schemas.microsoft.com/office/powerpoint/2010/main" val="51600110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BF2C5-104F-6845-A8CF-38C027CA477E}"/>
              </a:ext>
            </a:extLst>
          </p:cNvPr>
          <p:cNvSpPr>
            <a:spLocks noGrp="1"/>
          </p:cNvSpPr>
          <p:nvPr>
            <p:ph type="ctrTitle"/>
          </p:nvPr>
        </p:nvSpPr>
        <p:spPr/>
        <p:txBody>
          <a:bodyPr lIns="0" tIns="0" rIns="0" bIns="0" anchor="t">
            <a:noAutofit/>
          </a:bodyPr>
          <a:lstStyle/>
          <a:p>
            <a:r>
              <a:rPr lang="en-US" dirty="0"/>
              <a:t>Customer Journey</a:t>
            </a:r>
          </a:p>
        </p:txBody>
      </p:sp>
      <p:sp>
        <p:nvSpPr>
          <p:cNvPr id="25" name="Rounded Rectangle 2">
            <a:extLst>
              <a:ext uri="{FF2B5EF4-FFF2-40B4-BE49-F238E27FC236}">
                <a16:creationId xmlns:a16="http://schemas.microsoft.com/office/drawing/2014/main" id="{DD8C9DEE-BE68-4FC3-5270-1BCD235C414F}"/>
              </a:ext>
            </a:extLst>
          </p:cNvPr>
          <p:cNvSpPr/>
          <p:nvPr/>
        </p:nvSpPr>
        <p:spPr>
          <a:xfrm>
            <a:off x="350857" y="2152550"/>
            <a:ext cx="11522842" cy="131569"/>
          </a:xfrm>
          <a:prstGeom prst="roundRect">
            <a:avLst>
              <a:gd name="adj" fmla="val 50000"/>
            </a:avLst>
          </a:prstGeom>
          <a:solidFill>
            <a:srgbClr val="35374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bg1"/>
              </a:solidFill>
              <a:effectLst/>
              <a:uLnTx/>
              <a:uFillTx/>
              <a:latin typeface="Raleway Light"/>
              <a:ea typeface="+mn-ea"/>
              <a:cs typeface="+mn-cs"/>
            </a:endParaRPr>
          </a:p>
        </p:txBody>
      </p:sp>
      <p:sp>
        <p:nvSpPr>
          <p:cNvPr id="26" name="Oval 25">
            <a:extLst>
              <a:ext uri="{FF2B5EF4-FFF2-40B4-BE49-F238E27FC236}">
                <a16:creationId xmlns:a16="http://schemas.microsoft.com/office/drawing/2014/main" id="{93DB81E7-AB8C-6858-17B0-64D6903466D5}"/>
              </a:ext>
            </a:extLst>
          </p:cNvPr>
          <p:cNvSpPr/>
          <p:nvPr/>
        </p:nvSpPr>
        <p:spPr>
          <a:xfrm>
            <a:off x="624009"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28" name="Oval 27">
            <a:extLst>
              <a:ext uri="{FF2B5EF4-FFF2-40B4-BE49-F238E27FC236}">
                <a16:creationId xmlns:a16="http://schemas.microsoft.com/office/drawing/2014/main" id="{5E31E800-4DB0-B99E-7E17-C4BD577C302C}"/>
              </a:ext>
            </a:extLst>
          </p:cNvPr>
          <p:cNvSpPr/>
          <p:nvPr/>
        </p:nvSpPr>
        <p:spPr>
          <a:xfrm>
            <a:off x="2306222"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Light"/>
              <a:ea typeface="+mn-ea"/>
              <a:cs typeface="+mn-cs"/>
            </a:endParaRPr>
          </a:p>
        </p:txBody>
      </p:sp>
      <p:sp>
        <p:nvSpPr>
          <p:cNvPr id="31" name="Oval 30">
            <a:extLst>
              <a:ext uri="{FF2B5EF4-FFF2-40B4-BE49-F238E27FC236}">
                <a16:creationId xmlns:a16="http://schemas.microsoft.com/office/drawing/2014/main" id="{DB8CA025-F37F-7100-9E0C-BD5B8DB4CE3A}"/>
              </a:ext>
            </a:extLst>
          </p:cNvPr>
          <p:cNvSpPr/>
          <p:nvPr/>
        </p:nvSpPr>
        <p:spPr>
          <a:xfrm>
            <a:off x="5659620"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33" name="Oval 32">
            <a:extLst>
              <a:ext uri="{FF2B5EF4-FFF2-40B4-BE49-F238E27FC236}">
                <a16:creationId xmlns:a16="http://schemas.microsoft.com/office/drawing/2014/main" id="{51075E0D-1B88-CA96-50E9-CE2D8340A0B6}"/>
              </a:ext>
            </a:extLst>
          </p:cNvPr>
          <p:cNvSpPr/>
          <p:nvPr/>
        </p:nvSpPr>
        <p:spPr>
          <a:xfrm>
            <a:off x="9013021"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35" name="Oval 34">
            <a:extLst>
              <a:ext uri="{FF2B5EF4-FFF2-40B4-BE49-F238E27FC236}">
                <a16:creationId xmlns:a16="http://schemas.microsoft.com/office/drawing/2014/main" id="{3CF3CF4A-47BA-9923-3284-25C59BD84B06}"/>
              </a:ext>
            </a:extLst>
          </p:cNvPr>
          <p:cNvSpPr/>
          <p:nvPr/>
        </p:nvSpPr>
        <p:spPr>
          <a:xfrm>
            <a:off x="7336319"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37" name="Oval 36">
            <a:extLst>
              <a:ext uri="{FF2B5EF4-FFF2-40B4-BE49-F238E27FC236}">
                <a16:creationId xmlns:a16="http://schemas.microsoft.com/office/drawing/2014/main" id="{58361AC3-E09D-64F4-3C93-BDD30683C402}"/>
              </a:ext>
            </a:extLst>
          </p:cNvPr>
          <p:cNvSpPr/>
          <p:nvPr/>
        </p:nvSpPr>
        <p:spPr>
          <a:xfrm>
            <a:off x="3982921"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39" name="Oval 38">
            <a:extLst>
              <a:ext uri="{FF2B5EF4-FFF2-40B4-BE49-F238E27FC236}">
                <a16:creationId xmlns:a16="http://schemas.microsoft.com/office/drawing/2014/main" id="{B29F614E-CC9E-2515-E9FA-96B6A03D33A5}"/>
              </a:ext>
            </a:extLst>
          </p:cNvPr>
          <p:cNvSpPr/>
          <p:nvPr/>
        </p:nvSpPr>
        <p:spPr>
          <a:xfrm>
            <a:off x="10712304" y="1787743"/>
            <a:ext cx="861181" cy="861181"/>
          </a:xfrm>
          <a:prstGeom prst="ellipse">
            <a:avLst/>
          </a:prstGeom>
          <a:solidFill>
            <a:srgbClr val="00B0F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0" u="none" strike="noStrike" kern="0" cap="none" spc="0" normalizeH="0" baseline="0" noProof="0" dirty="0">
              <a:ln>
                <a:noFill/>
              </a:ln>
              <a:solidFill>
                <a:schemeClr val="bg1"/>
              </a:solidFill>
              <a:effectLst/>
              <a:uLnTx/>
              <a:uFillTx/>
              <a:latin typeface="Raleway ExtraBold" panose="020B0604020202020204" charset="0"/>
            </a:endParaRPr>
          </a:p>
        </p:txBody>
      </p:sp>
      <p:sp>
        <p:nvSpPr>
          <p:cNvPr id="41" name="TextBox 40">
            <a:extLst>
              <a:ext uri="{FF2B5EF4-FFF2-40B4-BE49-F238E27FC236}">
                <a16:creationId xmlns:a16="http://schemas.microsoft.com/office/drawing/2014/main" id="{ACDC6234-F76B-B212-D7D2-680E2C1D4C10}"/>
              </a:ext>
            </a:extLst>
          </p:cNvPr>
          <p:cNvSpPr txBox="1"/>
          <p:nvPr/>
        </p:nvSpPr>
        <p:spPr>
          <a:xfrm>
            <a:off x="306799" y="1437375"/>
            <a:ext cx="1495602"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CUSTOMER</a:t>
            </a:r>
            <a:r>
              <a:rPr kumimoji="0" lang="en-US" sz="1600" b="0" i="0" u="none" strike="noStrike" kern="0" cap="none" spc="0" normalizeH="0" noProof="0" dirty="0">
                <a:ln>
                  <a:noFill/>
                </a:ln>
                <a:solidFill>
                  <a:srgbClr val="353746"/>
                </a:solidFill>
                <a:effectLst/>
                <a:uLnTx/>
                <a:uFillTx/>
                <a:latin typeface="Oswald" pitchFamily="2" charset="0"/>
              </a:rPr>
              <a:t> LOOKUP</a:t>
            </a:r>
            <a:endParaRPr kumimoji="0" lang="en-US" sz="1600" b="0" i="0" u="none" strike="noStrike" kern="0" cap="none" spc="0" normalizeH="0" baseline="0" noProof="0" dirty="0">
              <a:ln>
                <a:noFill/>
              </a:ln>
              <a:solidFill>
                <a:srgbClr val="353746"/>
              </a:solidFill>
              <a:effectLst/>
              <a:uLnTx/>
              <a:uFillTx/>
              <a:latin typeface="Oswald" pitchFamily="2" charset="0"/>
            </a:endParaRPr>
          </a:p>
        </p:txBody>
      </p:sp>
      <p:sp>
        <p:nvSpPr>
          <p:cNvPr id="42" name="TextBox 41">
            <a:extLst>
              <a:ext uri="{FF2B5EF4-FFF2-40B4-BE49-F238E27FC236}">
                <a16:creationId xmlns:a16="http://schemas.microsoft.com/office/drawing/2014/main" id="{A0C82D1A-BB87-5B8E-7080-078F78BCA118}"/>
              </a:ext>
            </a:extLst>
          </p:cNvPr>
          <p:cNvSpPr txBox="1"/>
          <p:nvPr/>
        </p:nvSpPr>
        <p:spPr>
          <a:xfrm>
            <a:off x="2352092" y="1440514"/>
            <a:ext cx="769441"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DIAGNOSE</a:t>
            </a:r>
          </a:p>
        </p:txBody>
      </p:sp>
      <p:sp>
        <p:nvSpPr>
          <p:cNvPr id="43" name="TextBox 42">
            <a:extLst>
              <a:ext uri="{FF2B5EF4-FFF2-40B4-BE49-F238E27FC236}">
                <a16:creationId xmlns:a16="http://schemas.microsoft.com/office/drawing/2014/main" id="{6ED80455-B8FA-E219-EBE9-D621544C8757}"/>
              </a:ext>
            </a:extLst>
          </p:cNvPr>
          <p:cNvSpPr txBox="1"/>
          <p:nvPr/>
        </p:nvSpPr>
        <p:spPr>
          <a:xfrm>
            <a:off x="5712704" y="1440045"/>
            <a:ext cx="755015"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LOCATION</a:t>
            </a:r>
          </a:p>
        </p:txBody>
      </p:sp>
      <p:sp>
        <p:nvSpPr>
          <p:cNvPr id="44" name="TextBox 43">
            <a:extLst>
              <a:ext uri="{FF2B5EF4-FFF2-40B4-BE49-F238E27FC236}">
                <a16:creationId xmlns:a16="http://schemas.microsoft.com/office/drawing/2014/main" id="{A91EF242-8199-CB0C-1A3F-68618F065660}"/>
              </a:ext>
            </a:extLst>
          </p:cNvPr>
          <p:cNvSpPr txBox="1"/>
          <p:nvPr/>
        </p:nvSpPr>
        <p:spPr>
          <a:xfrm>
            <a:off x="8866531" y="1440046"/>
            <a:ext cx="1154162"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CONFIRMATION</a:t>
            </a:r>
          </a:p>
        </p:txBody>
      </p:sp>
      <p:sp>
        <p:nvSpPr>
          <p:cNvPr id="45" name="TextBox 44">
            <a:extLst>
              <a:ext uri="{FF2B5EF4-FFF2-40B4-BE49-F238E27FC236}">
                <a16:creationId xmlns:a16="http://schemas.microsoft.com/office/drawing/2014/main" id="{B0E1201D-A21D-5D03-645C-049967749614}"/>
              </a:ext>
            </a:extLst>
          </p:cNvPr>
          <p:cNvSpPr txBox="1"/>
          <p:nvPr/>
        </p:nvSpPr>
        <p:spPr>
          <a:xfrm>
            <a:off x="7386197" y="1440046"/>
            <a:ext cx="761427"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DISPATCH</a:t>
            </a:r>
          </a:p>
        </p:txBody>
      </p:sp>
      <p:sp>
        <p:nvSpPr>
          <p:cNvPr id="46" name="TextBox 45">
            <a:extLst>
              <a:ext uri="{FF2B5EF4-FFF2-40B4-BE49-F238E27FC236}">
                <a16:creationId xmlns:a16="http://schemas.microsoft.com/office/drawing/2014/main" id="{1D60BC02-43C5-C434-8348-620C675DF45D}"/>
              </a:ext>
            </a:extLst>
          </p:cNvPr>
          <p:cNvSpPr txBox="1"/>
          <p:nvPr/>
        </p:nvSpPr>
        <p:spPr>
          <a:xfrm>
            <a:off x="4034401" y="1437376"/>
            <a:ext cx="758221" cy="246221"/>
          </a:xfrm>
          <a:prstGeom prst="rect">
            <a:avLst/>
          </a:prstGeom>
          <a:noFill/>
        </p:spPr>
        <p:txBody>
          <a:bodyPr wrap="non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dirty="0">
                <a:ln>
                  <a:noFill/>
                </a:ln>
                <a:solidFill>
                  <a:srgbClr val="353746"/>
                </a:solidFill>
                <a:effectLst/>
                <a:uLnTx/>
                <a:uFillTx/>
                <a:latin typeface="Oswald" pitchFamily="2" charset="0"/>
              </a:rPr>
              <a:t>SOLUTION</a:t>
            </a:r>
          </a:p>
        </p:txBody>
      </p:sp>
      <p:sp>
        <p:nvSpPr>
          <p:cNvPr id="47" name="TextBox 46">
            <a:extLst>
              <a:ext uri="{FF2B5EF4-FFF2-40B4-BE49-F238E27FC236}">
                <a16:creationId xmlns:a16="http://schemas.microsoft.com/office/drawing/2014/main" id="{A55DFD93-4027-6A0E-E908-6D7124A6CDAB}"/>
              </a:ext>
            </a:extLst>
          </p:cNvPr>
          <p:cNvSpPr txBox="1"/>
          <p:nvPr/>
        </p:nvSpPr>
        <p:spPr>
          <a:xfrm>
            <a:off x="10392336" y="1427206"/>
            <a:ext cx="1501117" cy="246221"/>
          </a:xfrm>
          <a:prstGeom prst="rect">
            <a:avLst/>
          </a:prstGeom>
          <a:noFill/>
        </p:spPr>
        <p:txBody>
          <a:bodyPr wrap="square" lIns="0" tIns="0" rIns="0" bIns="0" rtlCol="0" anchor="ctr">
            <a:spAutoFit/>
          </a:bodyPr>
          <a:lstStyle/>
          <a:p>
            <a:pPr marL="0" marR="0" lvl="0" indent="0" algn="ctr" defTabSz="914400" eaLnBrk="1" fontAlgn="auto" latinLnBrk="0" hangingPunct="1">
              <a:lnSpc>
                <a:spcPct val="100000"/>
              </a:lnSpc>
              <a:spcBef>
                <a:spcPts val="0"/>
              </a:spcBef>
              <a:spcAft>
                <a:spcPts val="600"/>
              </a:spcAft>
              <a:buClrTx/>
              <a:buSzTx/>
              <a:buFontTx/>
              <a:buNone/>
              <a:tabLst/>
              <a:defRPr/>
            </a:pPr>
            <a:r>
              <a:rPr lang="en-US" sz="1600" kern="0" dirty="0">
                <a:solidFill>
                  <a:srgbClr val="353746"/>
                </a:solidFill>
                <a:latin typeface="Oswald" pitchFamily="2" charset="0"/>
              </a:rPr>
              <a:t>CLOSE/SURVEY</a:t>
            </a:r>
            <a:endParaRPr kumimoji="0" lang="en-US" sz="1600" b="0" i="0" u="none" strike="noStrike" kern="0" cap="none" spc="0" normalizeH="0" baseline="0" noProof="0" dirty="0">
              <a:ln>
                <a:noFill/>
              </a:ln>
              <a:solidFill>
                <a:srgbClr val="353746"/>
              </a:solidFill>
              <a:effectLst/>
              <a:uLnTx/>
              <a:uFillTx/>
              <a:latin typeface="Oswald" pitchFamily="2" charset="0"/>
            </a:endParaRPr>
          </a:p>
        </p:txBody>
      </p:sp>
      <p:pic>
        <p:nvPicPr>
          <p:cNvPr id="53" name="Graphic 52" descr="Research outline">
            <a:extLst>
              <a:ext uri="{FF2B5EF4-FFF2-40B4-BE49-F238E27FC236}">
                <a16:creationId xmlns:a16="http://schemas.microsoft.com/office/drawing/2014/main" id="{AA9A1803-0C99-C8DF-6089-CF602DD135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02196" y="1983715"/>
            <a:ext cx="469233" cy="469233"/>
          </a:xfrm>
          <a:prstGeom prst="rect">
            <a:avLst/>
          </a:prstGeom>
        </p:spPr>
      </p:pic>
      <p:pic>
        <p:nvPicPr>
          <p:cNvPr id="55" name="Graphic 54" descr="Lightbulb and gear outline">
            <a:extLst>
              <a:ext uri="{FF2B5EF4-FFF2-40B4-BE49-F238E27FC236}">
                <a16:creationId xmlns:a16="http://schemas.microsoft.com/office/drawing/2014/main" id="{D90B2FB9-B37D-E5DD-11C0-3111ABA3856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78895" y="1983714"/>
            <a:ext cx="469233" cy="469233"/>
          </a:xfrm>
          <a:prstGeom prst="rect">
            <a:avLst/>
          </a:prstGeom>
        </p:spPr>
      </p:pic>
      <p:pic>
        <p:nvPicPr>
          <p:cNvPr id="57" name="Graphic 56" descr="Map with pin outline">
            <a:extLst>
              <a:ext uri="{FF2B5EF4-FFF2-40B4-BE49-F238E27FC236}">
                <a16:creationId xmlns:a16="http://schemas.microsoft.com/office/drawing/2014/main" id="{DA0FC3EB-7615-2F34-04DF-CB2FB937320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855593" y="1983713"/>
            <a:ext cx="469233" cy="469233"/>
          </a:xfrm>
          <a:prstGeom prst="rect">
            <a:avLst/>
          </a:prstGeom>
        </p:spPr>
      </p:pic>
      <p:pic>
        <p:nvPicPr>
          <p:cNvPr id="59" name="Graphic 58" descr="Truck outline">
            <a:extLst>
              <a:ext uri="{FF2B5EF4-FFF2-40B4-BE49-F238E27FC236}">
                <a16:creationId xmlns:a16="http://schemas.microsoft.com/office/drawing/2014/main" id="{4DC98851-A206-6B93-F3FA-9F27ED7DDE2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532292" y="1983716"/>
            <a:ext cx="469233" cy="469233"/>
          </a:xfrm>
          <a:prstGeom prst="rect">
            <a:avLst/>
          </a:prstGeom>
        </p:spPr>
      </p:pic>
      <p:pic>
        <p:nvPicPr>
          <p:cNvPr id="61" name="Graphic 60" descr="Badge Tick outline">
            <a:extLst>
              <a:ext uri="{FF2B5EF4-FFF2-40B4-BE49-F238E27FC236}">
                <a16:creationId xmlns:a16="http://schemas.microsoft.com/office/drawing/2014/main" id="{48D3E394-9864-01CD-34DF-23224CD6AE4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208994" y="1983712"/>
            <a:ext cx="469233" cy="469233"/>
          </a:xfrm>
          <a:prstGeom prst="rect">
            <a:avLst/>
          </a:prstGeom>
        </p:spPr>
      </p:pic>
      <p:pic>
        <p:nvPicPr>
          <p:cNvPr id="63" name="Graphic 62" descr="Clipboard outline">
            <a:extLst>
              <a:ext uri="{FF2B5EF4-FFF2-40B4-BE49-F238E27FC236}">
                <a16:creationId xmlns:a16="http://schemas.microsoft.com/office/drawing/2014/main" id="{8962DAB9-07E8-23F9-B423-6CE439DFA6D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0908278" y="1983716"/>
            <a:ext cx="469233" cy="469233"/>
          </a:xfrm>
          <a:prstGeom prst="rect">
            <a:avLst/>
          </a:prstGeom>
        </p:spPr>
      </p:pic>
      <p:pic>
        <p:nvPicPr>
          <p:cNvPr id="64" name="Graphic 63" descr="Folder Search outline">
            <a:extLst>
              <a:ext uri="{FF2B5EF4-FFF2-40B4-BE49-F238E27FC236}">
                <a16:creationId xmlns:a16="http://schemas.microsoft.com/office/drawing/2014/main" id="{9BDB28AA-3407-F05B-6A66-2D8C0EECC72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819983" y="1983716"/>
            <a:ext cx="469233" cy="469233"/>
          </a:xfrm>
          <a:prstGeom prst="rect">
            <a:avLst/>
          </a:prstGeom>
        </p:spPr>
      </p:pic>
      <p:sp>
        <p:nvSpPr>
          <p:cNvPr id="66" name="Text Placeholder 3">
            <a:extLst>
              <a:ext uri="{FF2B5EF4-FFF2-40B4-BE49-F238E27FC236}">
                <a16:creationId xmlns:a16="http://schemas.microsoft.com/office/drawing/2014/main" id="{9DB1405D-1970-7B8A-97EE-E51E2CED99B5}"/>
              </a:ext>
            </a:extLst>
          </p:cNvPr>
          <p:cNvSpPr txBox="1">
            <a:spLocks/>
          </p:cNvSpPr>
          <p:nvPr/>
        </p:nvSpPr>
        <p:spPr>
          <a:xfrm>
            <a:off x="624009" y="2917486"/>
            <a:ext cx="1524831" cy="1538883"/>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Vehicle and Rental Agreement</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Customer ID</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Car Information</a:t>
            </a:r>
          </a:p>
        </p:txBody>
      </p:sp>
      <p:sp>
        <p:nvSpPr>
          <p:cNvPr id="67" name="Text Placeholder 3">
            <a:extLst>
              <a:ext uri="{FF2B5EF4-FFF2-40B4-BE49-F238E27FC236}">
                <a16:creationId xmlns:a16="http://schemas.microsoft.com/office/drawing/2014/main" id="{A67465B6-A1F0-817F-5B54-2064AF749870}"/>
              </a:ext>
            </a:extLst>
          </p:cNvPr>
          <p:cNvSpPr txBox="1">
            <a:spLocks/>
          </p:cNvSpPr>
          <p:nvPr/>
        </p:nvSpPr>
        <p:spPr>
          <a:xfrm>
            <a:off x="2342474" y="2917486"/>
            <a:ext cx="1524831" cy="1723549"/>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Issue Identification</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Battery, Spare Parts, and Gas</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Number of Passengers</a:t>
            </a:r>
          </a:p>
        </p:txBody>
      </p:sp>
      <p:sp>
        <p:nvSpPr>
          <p:cNvPr id="68" name="Text Placeholder 3">
            <a:extLst>
              <a:ext uri="{FF2B5EF4-FFF2-40B4-BE49-F238E27FC236}">
                <a16:creationId xmlns:a16="http://schemas.microsoft.com/office/drawing/2014/main" id="{3A566B58-8009-DDAD-932F-5EBB3957FF18}"/>
              </a:ext>
            </a:extLst>
          </p:cNvPr>
          <p:cNvSpPr txBox="1">
            <a:spLocks/>
          </p:cNvSpPr>
          <p:nvPr/>
        </p:nvSpPr>
        <p:spPr>
          <a:xfrm>
            <a:off x="3982921" y="2923565"/>
            <a:ext cx="1524831" cy="1661993"/>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Tow Details</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Flat Bed or Tow</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Leaving Vehicle</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Quick Fix</a:t>
            </a:r>
          </a:p>
        </p:txBody>
      </p:sp>
      <p:sp>
        <p:nvSpPr>
          <p:cNvPr id="69" name="Text Placeholder 3">
            <a:extLst>
              <a:ext uri="{FF2B5EF4-FFF2-40B4-BE49-F238E27FC236}">
                <a16:creationId xmlns:a16="http://schemas.microsoft.com/office/drawing/2014/main" id="{E93E82E4-6B2A-8953-D44C-5942C26D435D}"/>
              </a:ext>
            </a:extLst>
          </p:cNvPr>
          <p:cNvSpPr txBox="1">
            <a:spLocks/>
          </p:cNvSpPr>
          <p:nvPr/>
        </p:nvSpPr>
        <p:spPr>
          <a:xfrm>
            <a:off x="5660152" y="2915464"/>
            <a:ext cx="1524831" cy="2339102"/>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Vehicle Location</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Cross Street</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SMS to Locate</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Location Confirmation</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SMS to Locate</a:t>
            </a:r>
          </a:p>
        </p:txBody>
      </p:sp>
      <p:sp>
        <p:nvSpPr>
          <p:cNvPr id="70" name="Text Placeholder 3">
            <a:extLst>
              <a:ext uri="{FF2B5EF4-FFF2-40B4-BE49-F238E27FC236}">
                <a16:creationId xmlns:a16="http://schemas.microsoft.com/office/drawing/2014/main" id="{ABF0457F-85D9-3B5B-E618-4EF591B1052B}"/>
              </a:ext>
            </a:extLst>
          </p:cNvPr>
          <p:cNvSpPr txBox="1">
            <a:spLocks/>
          </p:cNvSpPr>
          <p:nvPr/>
        </p:nvSpPr>
        <p:spPr>
          <a:xfrm>
            <a:off x="7336319" y="2923565"/>
            <a:ext cx="1524831" cy="2769989"/>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Find a Tow</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Locate Tow to Destination</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Validate and Document Dispatch Details</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Communicate Tow Company Details to the Customer</a:t>
            </a:r>
          </a:p>
        </p:txBody>
      </p:sp>
      <p:sp>
        <p:nvSpPr>
          <p:cNvPr id="71" name="Text Placeholder 3">
            <a:extLst>
              <a:ext uri="{FF2B5EF4-FFF2-40B4-BE49-F238E27FC236}">
                <a16:creationId xmlns:a16="http://schemas.microsoft.com/office/drawing/2014/main" id="{509D2DE8-8C44-ACBB-2611-A9A2A5C24709}"/>
              </a:ext>
            </a:extLst>
          </p:cNvPr>
          <p:cNvSpPr txBox="1">
            <a:spLocks/>
          </p:cNvSpPr>
          <p:nvPr/>
        </p:nvSpPr>
        <p:spPr>
          <a:xfrm>
            <a:off x="9012487" y="2923565"/>
            <a:ext cx="1442154" cy="2277547"/>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Share ETA, Cost, and Confirmation</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Check/Provide Customer Dispatch Contact</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Confirm Vehicle Tow</a:t>
            </a:r>
          </a:p>
        </p:txBody>
      </p:sp>
      <p:sp>
        <p:nvSpPr>
          <p:cNvPr id="72" name="Text Placeholder 3">
            <a:extLst>
              <a:ext uri="{FF2B5EF4-FFF2-40B4-BE49-F238E27FC236}">
                <a16:creationId xmlns:a16="http://schemas.microsoft.com/office/drawing/2014/main" id="{ECA77D1B-EA33-6196-2533-774C85EB6A09}"/>
              </a:ext>
            </a:extLst>
          </p:cNvPr>
          <p:cNvSpPr txBox="1">
            <a:spLocks/>
          </p:cNvSpPr>
          <p:nvPr/>
        </p:nvSpPr>
        <p:spPr>
          <a:xfrm>
            <a:off x="10712305" y="2911780"/>
            <a:ext cx="1365396" cy="1846659"/>
          </a:xfrm>
          <a:prstGeom prst="rect">
            <a:avLst/>
          </a:prstGeom>
        </p:spPr>
        <p:txBody>
          <a:bodyPr wrap="square" lIns="0" tIns="0" rIns="0" bIns="0">
            <a:spAutoFit/>
          </a:bodyPr>
          <a:lstStyle>
            <a:lvl1pPr marL="228600" indent="-228600" algn="l" defTabSz="914400" rtl="0" eaLnBrk="1" latinLnBrk="0" hangingPunct="1">
              <a:lnSpc>
                <a:spcPct val="100000"/>
              </a:lnSpc>
              <a:spcBef>
                <a:spcPts val="0"/>
              </a:spcBef>
              <a:spcAft>
                <a:spcPts val="600"/>
              </a:spcAft>
              <a:buClr>
                <a:schemeClr val="bg1"/>
              </a:buClr>
              <a:buSzPct val="105000"/>
              <a:buFont typeface="Arial" panose="020B0604020202020204" pitchFamily="34" charset="0"/>
              <a:buChar char="•"/>
              <a:defRPr sz="1400" kern="1200">
                <a:solidFill>
                  <a:schemeClr val="bg1"/>
                </a:solidFill>
                <a:latin typeface="+mn-lt"/>
                <a:ea typeface="+mn-ea"/>
                <a:cs typeface="+mn-cs"/>
              </a:defRPr>
            </a:lvl1pPr>
            <a:lvl2pPr marL="4572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2pPr>
            <a:lvl3pPr marL="6858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bg1"/>
                </a:solidFill>
                <a:latin typeface="+mn-lt"/>
                <a:ea typeface="+mn-ea"/>
                <a:cs typeface="+mn-cs"/>
              </a:defRPr>
            </a:lvl3pPr>
            <a:lvl4pPr marL="914400" indent="-228600" algn="l" defTabSz="914400" rtl="0" eaLnBrk="1" latinLnBrk="0" hangingPunct="1">
              <a:lnSpc>
                <a:spcPct val="100000"/>
              </a:lnSpc>
              <a:spcBef>
                <a:spcPts val="0"/>
              </a:spcBef>
              <a:spcAft>
                <a:spcPts val="600"/>
              </a:spcAft>
              <a:buFont typeface="Courier New" panose="02070309020205020404" pitchFamily="49" charset="0"/>
              <a:buChar char="o"/>
              <a:defRPr sz="1400" kern="1200">
                <a:solidFill>
                  <a:schemeClr val="bg1"/>
                </a:solidFill>
                <a:latin typeface="+mn-lt"/>
                <a:ea typeface="+mn-ea"/>
                <a:cs typeface="+mn-cs"/>
              </a:defRPr>
            </a:lvl4pPr>
            <a:lvl5pPr marL="1143000" indent="-228600" algn="l" defTabSz="914400" rtl="0" eaLnBrk="1" latinLnBrk="0" hangingPunct="1">
              <a:lnSpc>
                <a:spcPct val="100000"/>
              </a:lnSpc>
              <a:spcBef>
                <a:spcPts val="0"/>
              </a:spcBef>
              <a:spcAft>
                <a:spcPts val="600"/>
              </a:spcAft>
              <a:buFont typeface="Symbol" panose="05050102010706020507" pitchFamily="18" charset="2"/>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Collect Email</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Send Documents</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Send Survey</a:t>
            </a:r>
          </a:p>
          <a:p>
            <a:pPr marL="288925" indent="-288925">
              <a:spcAft>
                <a:spcPts val="2400"/>
              </a:spcAft>
              <a:buClr>
                <a:srgbClr val="00B0F0"/>
              </a:buClr>
              <a:buSzPct val="100000"/>
              <a:buFont typeface="Wingdings 2" panose="05020102010507070707" pitchFamily="18" charset="2"/>
              <a:buChar char="Ì"/>
            </a:pPr>
            <a:r>
              <a:rPr lang="en-US" sz="1200" dirty="0">
                <a:solidFill>
                  <a:srgbClr val="353746"/>
                </a:solidFill>
              </a:rPr>
              <a:t>Close Case</a:t>
            </a:r>
          </a:p>
        </p:txBody>
      </p:sp>
    </p:spTree>
    <p:extLst>
      <p:ext uri="{BB962C8B-B14F-4D97-AF65-F5344CB8AC3E}">
        <p14:creationId xmlns:p14="http://schemas.microsoft.com/office/powerpoint/2010/main" val="412668626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a:xfrm>
            <a:off x="365760" y="228600"/>
            <a:ext cx="8519621" cy="473656"/>
          </a:xfrm>
        </p:spPr>
        <p:txBody>
          <a:bodyPr>
            <a:noAutofit/>
          </a:bodyPr>
          <a:lstStyle/>
          <a:p>
            <a:r>
              <a:rPr lang="en-US" dirty="0"/>
              <a:t>What is Axle</a:t>
            </a:r>
            <a:r>
              <a:rPr lang="en-US" baseline="30000" dirty="0"/>
              <a:t>TM </a:t>
            </a:r>
            <a:r>
              <a:rPr lang="en-US" dirty="0"/>
              <a:t>Bot?</a:t>
            </a:r>
          </a:p>
        </p:txBody>
      </p:sp>
      <p:sp>
        <p:nvSpPr>
          <p:cNvPr id="5" name="Oval 8">
            <a:extLst>
              <a:ext uri="{FF2B5EF4-FFF2-40B4-BE49-F238E27FC236}">
                <a16:creationId xmlns:a16="http://schemas.microsoft.com/office/drawing/2014/main" id="{90819BE1-BBA1-98A1-D8E2-B917AF9FE24B}"/>
              </a:ext>
            </a:extLst>
          </p:cNvPr>
          <p:cNvSpPr txBox="1"/>
          <p:nvPr/>
        </p:nvSpPr>
        <p:spPr>
          <a:xfrm>
            <a:off x="365760" y="1136168"/>
            <a:ext cx="5341134" cy="516087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970" tIns="13970" rIns="13970" bIns="13970" numCol="1" spcCol="1270" anchor="t" anchorCtr="0">
            <a:noAutofit/>
          </a:bodyPr>
          <a:lstStyle/>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Axle</a:t>
            </a:r>
            <a:r>
              <a:rPr kumimoji="0" lang="en-US" sz="1600" b="0" i="0" u="none" strike="noStrike" kern="1200" cap="none" spc="0" normalizeH="0" baseline="30000" noProof="0" dirty="0">
                <a:ln>
                  <a:noFill/>
                </a:ln>
                <a:solidFill>
                  <a:schemeClr val="bg1"/>
                </a:solidFill>
                <a:effectLst/>
                <a:uLnTx/>
                <a:uFillTx/>
                <a:latin typeface="Raleway Medium" pitchFamily="2" charset="0"/>
                <a:ea typeface="+mn-ea"/>
                <a:cs typeface="+mn-cs"/>
              </a:rPr>
              <a:t>TM</a:t>
            </a: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 is an automated dispatch assistant that answers drivers calls for help, captures basic information, and triages or dispatches experts. </a:t>
            </a: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endPar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endParaRP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Axle supplements existing systems and processes to save time and money – an estimated savings of 10-14 minutes or $5 to $7 per call. </a:t>
            </a: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endPar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endParaRP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Axle can be used by your  in-house or outsourced call center teams.</a:t>
            </a: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endPar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endParaRPr>
          </a:p>
          <a:p>
            <a:pPr marL="285750" marR="0" lvl="0" indent="-285750" defTabSz="488950" rtl="0" eaLnBrk="1" fontAlgn="auto" latinLnBrk="0" hangingPunct="1">
              <a:lnSpc>
                <a:spcPct val="120000"/>
              </a:lnSpc>
              <a:spcBef>
                <a:spcPct val="0"/>
              </a:spcBef>
              <a:spcAft>
                <a:spcPct val="3500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chemeClr val="bg1"/>
                </a:solidFill>
                <a:effectLst/>
                <a:uLnTx/>
                <a:uFillTx/>
                <a:latin typeface="Raleway Medium" pitchFamily="2" charset="0"/>
                <a:ea typeface="+mn-ea"/>
                <a:cs typeface="+mn-cs"/>
              </a:rPr>
              <a:t>No capital expense, pay per use model</a:t>
            </a:r>
          </a:p>
        </p:txBody>
      </p:sp>
      <p:pic>
        <p:nvPicPr>
          <p:cNvPr id="9" name="Picture 8">
            <a:extLst>
              <a:ext uri="{FF2B5EF4-FFF2-40B4-BE49-F238E27FC236}">
                <a16:creationId xmlns:a16="http://schemas.microsoft.com/office/drawing/2014/main" id="{4E347576-D787-52D9-24EC-506F7B872146}"/>
              </a:ext>
            </a:extLst>
          </p:cNvPr>
          <p:cNvPicPr>
            <a:picLocks noChangeAspect="1"/>
          </p:cNvPicPr>
          <p:nvPr/>
        </p:nvPicPr>
        <p:blipFill>
          <a:blip r:embed="rId3"/>
          <a:stretch>
            <a:fillRect/>
          </a:stretch>
        </p:blipFill>
        <p:spPr>
          <a:xfrm>
            <a:off x="7199476" y="1136168"/>
            <a:ext cx="4027245" cy="5721832"/>
          </a:xfrm>
          <a:prstGeom prst="rect">
            <a:avLst/>
          </a:prstGeom>
        </p:spPr>
      </p:pic>
    </p:spTree>
    <p:extLst>
      <p:ext uri="{BB962C8B-B14F-4D97-AF65-F5344CB8AC3E}">
        <p14:creationId xmlns:p14="http://schemas.microsoft.com/office/powerpoint/2010/main" val="190053328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8" name="Title 2">
            <a:extLst>
              <a:ext uri="{FF2B5EF4-FFF2-40B4-BE49-F238E27FC236}">
                <a16:creationId xmlns:a16="http://schemas.microsoft.com/office/drawing/2014/main" id="{0D698CD3-6126-8F3E-2A49-1BF0975DCC62}"/>
              </a:ext>
            </a:extLst>
          </p:cNvPr>
          <p:cNvSpPr>
            <a:spLocks noGrp="1"/>
          </p:cNvSpPr>
          <p:nvPr>
            <p:ph type="ctrTitle"/>
          </p:nvPr>
        </p:nvSpPr>
        <p:spPr/>
        <p:txBody>
          <a:bodyPr/>
          <a:lstStyle/>
          <a:p>
            <a:r>
              <a:rPr lang="en-US" dirty="0"/>
              <a:t>Who Is It For?</a:t>
            </a:r>
          </a:p>
        </p:txBody>
      </p:sp>
      <p:sp>
        <p:nvSpPr>
          <p:cNvPr id="29" name="Rectangle 28">
            <a:extLst>
              <a:ext uri="{FF2B5EF4-FFF2-40B4-BE49-F238E27FC236}">
                <a16:creationId xmlns:a16="http://schemas.microsoft.com/office/drawing/2014/main" id="{FC455672-6B5D-AD51-A646-517C27C59324}"/>
              </a:ext>
            </a:extLst>
          </p:cNvPr>
          <p:cNvSpPr/>
          <p:nvPr/>
        </p:nvSpPr>
        <p:spPr>
          <a:xfrm>
            <a:off x="0" y="1310185"/>
            <a:ext cx="12192000" cy="5547815"/>
          </a:xfrm>
          <a:prstGeom prst="rect">
            <a:avLst/>
          </a:prstGeom>
          <a:gradFill>
            <a:gsLst>
              <a:gs pos="0">
                <a:srgbClr val="001C41">
                  <a:alpha val="0"/>
                </a:srgbClr>
              </a:gs>
              <a:gs pos="92000">
                <a:srgbClr val="0E0F1A"/>
              </a:gs>
            </a:gsLst>
            <a:lin ang="5400000" scaled="0"/>
          </a:gradFill>
          <a:ln>
            <a:no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3BA24A6-446B-59FE-1A84-D86D2A794799}"/>
              </a:ext>
            </a:extLst>
          </p:cNvPr>
          <p:cNvSpPr/>
          <p:nvPr/>
        </p:nvSpPr>
        <p:spPr>
          <a:xfrm>
            <a:off x="378726" y="2057583"/>
            <a:ext cx="2203375" cy="1457962"/>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aleway Medium" pitchFamily="2" charset="0"/>
              </a:rPr>
              <a:t>Automotive Manufacturing and Dealers</a:t>
            </a:r>
          </a:p>
        </p:txBody>
      </p:sp>
      <p:sp>
        <p:nvSpPr>
          <p:cNvPr id="34" name="Rectangle 33">
            <a:extLst>
              <a:ext uri="{FF2B5EF4-FFF2-40B4-BE49-F238E27FC236}">
                <a16:creationId xmlns:a16="http://schemas.microsoft.com/office/drawing/2014/main" id="{7AA4F450-7EFB-02AD-D191-EB5DFC58141A}"/>
              </a:ext>
            </a:extLst>
          </p:cNvPr>
          <p:cNvSpPr/>
          <p:nvPr/>
        </p:nvSpPr>
        <p:spPr>
          <a:xfrm>
            <a:off x="2676762" y="2057583"/>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aleway Medium" pitchFamily="2" charset="0"/>
              </a:rPr>
              <a:t>Rental Vehicle Companies</a:t>
            </a:r>
            <a:endParaRPr lang="en-US" dirty="0">
              <a:latin typeface="Raleway Medium" pitchFamily="2" charset="0"/>
            </a:endParaRPr>
          </a:p>
        </p:txBody>
      </p:sp>
      <p:sp>
        <p:nvSpPr>
          <p:cNvPr id="37" name="Rectangle 36">
            <a:extLst>
              <a:ext uri="{FF2B5EF4-FFF2-40B4-BE49-F238E27FC236}">
                <a16:creationId xmlns:a16="http://schemas.microsoft.com/office/drawing/2014/main" id="{A3298FD2-1BDA-1575-2879-2BB5C756B6BC}"/>
              </a:ext>
            </a:extLst>
          </p:cNvPr>
          <p:cNvSpPr/>
          <p:nvPr/>
        </p:nvSpPr>
        <p:spPr>
          <a:xfrm>
            <a:off x="4984526" y="2057583"/>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aleway Medium" pitchFamily="2" charset="0"/>
              </a:rPr>
              <a:t>Automotive Associations</a:t>
            </a:r>
            <a:endParaRPr lang="en-US" dirty="0">
              <a:latin typeface="Raleway Medium" pitchFamily="2" charset="0"/>
            </a:endParaRPr>
          </a:p>
        </p:txBody>
      </p:sp>
      <p:sp>
        <p:nvSpPr>
          <p:cNvPr id="44" name="Rectangle 43">
            <a:extLst>
              <a:ext uri="{FF2B5EF4-FFF2-40B4-BE49-F238E27FC236}">
                <a16:creationId xmlns:a16="http://schemas.microsoft.com/office/drawing/2014/main" id="{EEE89172-FD52-D49C-3804-30AE3CFD46F2}"/>
              </a:ext>
            </a:extLst>
          </p:cNvPr>
          <p:cNvSpPr/>
          <p:nvPr/>
        </p:nvSpPr>
        <p:spPr>
          <a:xfrm>
            <a:off x="7272834" y="2057583"/>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aleway Medium" pitchFamily="2" charset="0"/>
              </a:rPr>
              <a:t>Insurance Companies</a:t>
            </a:r>
            <a:endParaRPr lang="en-US" dirty="0">
              <a:latin typeface="Raleway Medium" pitchFamily="2" charset="0"/>
            </a:endParaRPr>
          </a:p>
        </p:txBody>
      </p:sp>
      <p:sp>
        <p:nvSpPr>
          <p:cNvPr id="3" name="Rectangle 2">
            <a:extLst>
              <a:ext uri="{FF2B5EF4-FFF2-40B4-BE49-F238E27FC236}">
                <a16:creationId xmlns:a16="http://schemas.microsoft.com/office/drawing/2014/main" id="{7E91CE75-B177-91DB-6AB4-58A5FF4DA0EC}"/>
              </a:ext>
            </a:extLst>
          </p:cNvPr>
          <p:cNvSpPr/>
          <p:nvPr/>
        </p:nvSpPr>
        <p:spPr>
          <a:xfrm>
            <a:off x="9562624" y="2057583"/>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aleway Medium" pitchFamily="2" charset="0"/>
              </a:rPr>
              <a:t>Courier and Logistics Companies</a:t>
            </a:r>
          </a:p>
        </p:txBody>
      </p:sp>
      <p:sp>
        <p:nvSpPr>
          <p:cNvPr id="6" name="Rectangle 5">
            <a:extLst>
              <a:ext uri="{FF2B5EF4-FFF2-40B4-BE49-F238E27FC236}">
                <a16:creationId xmlns:a16="http://schemas.microsoft.com/office/drawing/2014/main" id="{66407D63-3FC7-CD5D-C2F8-F82492833603}"/>
              </a:ext>
            </a:extLst>
          </p:cNvPr>
          <p:cNvSpPr/>
          <p:nvPr/>
        </p:nvSpPr>
        <p:spPr>
          <a:xfrm>
            <a:off x="378726" y="3740788"/>
            <a:ext cx="2203375" cy="1457962"/>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aleway Medium" pitchFamily="2" charset="0"/>
              </a:rPr>
              <a:t>Transit Systems</a:t>
            </a:r>
          </a:p>
        </p:txBody>
      </p:sp>
      <p:sp>
        <p:nvSpPr>
          <p:cNvPr id="9" name="Rectangle 8">
            <a:extLst>
              <a:ext uri="{FF2B5EF4-FFF2-40B4-BE49-F238E27FC236}">
                <a16:creationId xmlns:a16="http://schemas.microsoft.com/office/drawing/2014/main" id="{54ACA0CB-5749-8C1F-4A80-7E5C813238AA}"/>
              </a:ext>
            </a:extLst>
          </p:cNvPr>
          <p:cNvSpPr/>
          <p:nvPr/>
        </p:nvSpPr>
        <p:spPr>
          <a:xfrm>
            <a:off x="2676762" y="3740788"/>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aleway Medium" pitchFamily="2" charset="0"/>
              </a:rPr>
              <a:t>Tow Truck and Taxi Companies</a:t>
            </a:r>
          </a:p>
        </p:txBody>
      </p:sp>
      <p:sp>
        <p:nvSpPr>
          <p:cNvPr id="12" name="Rectangle 11">
            <a:extLst>
              <a:ext uri="{FF2B5EF4-FFF2-40B4-BE49-F238E27FC236}">
                <a16:creationId xmlns:a16="http://schemas.microsoft.com/office/drawing/2014/main" id="{39B6BDA8-BA02-EC71-C24C-5F8824387205}"/>
              </a:ext>
            </a:extLst>
          </p:cNvPr>
          <p:cNvSpPr/>
          <p:nvPr/>
        </p:nvSpPr>
        <p:spPr>
          <a:xfrm>
            <a:off x="4984526" y="3740788"/>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aleway Medium" pitchFamily="2" charset="0"/>
              </a:rPr>
              <a:t>Construction and Engineering Firms</a:t>
            </a:r>
            <a:endParaRPr lang="en-US" dirty="0">
              <a:latin typeface="Raleway Medium" pitchFamily="2" charset="0"/>
            </a:endParaRPr>
          </a:p>
        </p:txBody>
      </p:sp>
      <p:sp>
        <p:nvSpPr>
          <p:cNvPr id="15" name="Rectangle 14">
            <a:extLst>
              <a:ext uri="{FF2B5EF4-FFF2-40B4-BE49-F238E27FC236}">
                <a16:creationId xmlns:a16="http://schemas.microsoft.com/office/drawing/2014/main" id="{3AE97ACF-869B-7A3A-4A48-2024BDA5BAF4}"/>
              </a:ext>
            </a:extLst>
          </p:cNvPr>
          <p:cNvSpPr/>
          <p:nvPr/>
        </p:nvSpPr>
        <p:spPr>
          <a:xfrm>
            <a:off x="7272834" y="3740788"/>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aleway Medium" pitchFamily="2" charset="0"/>
              </a:rPr>
              <a:t>Utility Providers and Traders</a:t>
            </a:r>
            <a:endParaRPr lang="en-US" dirty="0">
              <a:latin typeface="Raleway Medium" pitchFamily="2" charset="0"/>
            </a:endParaRPr>
          </a:p>
        </p:txBody>
      </p:sp>
      <p:sp>
        <p:nvSpPr>
          <p:cNvPr id="18" name="Rectangle 17">
            <a:extLst>
              <a:ext uri="{FF2B5EF4-FFF2-40B4-BE49-F238E27FC236}">
                <a16:creationId xmlns:a16="http://schemas.microsoft.com/office/drawing/2014/main" id="{2D4C829C-41E6-B685-BC2C-A050D5CEBAD4}"/>
              </a:ext>
            </a:extLst>
          </p:cNvPr>
          <p:cNvSpPr/>
          <p:nvPr/>
        </p:nvSpPr>
        <p:spPr>
          <a:xfrm>
            <a:off x="9562624" y="3740788"/>
            <a:ext cx="2203375" cy="1456884"/>
          </a:xfrm>
          <a:prstGeom prst="rect">
            <a:avLst/>
          </a:prstGeom>
          <a:solidFill>
            <a:srgbClr val="000000">
              <a:alpha val="10196"/>
            </a:srgbClr>
          </a:solidFill>
          <a:ln w="6350">
            <a:solidFill>
              <a:srgbClr val="39A1DE"/>
            </a:solidFill>
          </a:ln>
          <a:effectLst>
            <a:outerShdw blurRad="635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aleway Medium" pitchFamily="2" charset="0"/>
              </a:rPr>
              <a:t>Fleet Management Software Providers</a:t>
            </a:r>
          </a:p>
        </p:txBody>
      </p:sp>
      <p:sp>
        <p:nvSpPr>
          <p:cNvPr id="20" name="Text Placeholder 2">
            <a:extLst>
              <a:ext uri="{FF2B5EF4-FFF2-40B4-BE49-F238E27FC236}">
                <a16:creationId xmlns:a16="http://schemas.microsoft.com/office/drawing/2014/main" id="{1966C975-2181-0165-4B6B-0737DA5A2F6B}"/>
              </a:ext>
            </a:extLst>
          </p:cNvPr>
          <p:cNvSpPr txBox="1">
            <a:spLocks/>
          </p:cNvSpPr>
          <p:nvPr/>
        </p:nvSpPr>
        <p:spPr>
          <a:xfrm>
            <a:off x="283937" y="1143885"/>
            <a:ext cx="11529337" cy="473657"/>
          </a:xfrm>
          <a:prstGeom prst="rect">
            <a:avLst/>
          </a:prstGeom>
        </p:spPr>
        <p:txBody>
          <a:bodyPr/>
          <a:lstStyle>
            <a:lvl1pPr marL="228600" indent="-228600" algn="l" defTabSz="914400" rtl="0" eaLnBrk="1" latinLnBrk="0" hangingPunct="1">
              <a:lnSpc>
                <a:spcPct val="130000"/>
              </a:lnSpc>
              <a:spcBef>
                <a:spcPts val="0"/>
              </a:spcBef>
              <a:spcAft>
                <a:spcPts val="600"/>
              </a:spcAft>
              <a:buClr>
                <a:srgbClr val="353746"/>
              </a:buClr>
              <a:buFont typeface="Wingdings" panose="05000000000000000000" pitchFamily="2" charset="2"/>
              <a:buChar char="§"/>
              <a:defRPr lang="en-US" sz="1400" b="0" i="0" kern="1200" smtClean="0">
                <a:solidFill>
                  <a:srgbClr val="353746"/>
                </a:solidFill>
                <a:latin typeface="Raleway" pitchFamily="2" charset="77"/>
                <a:ea typeface="+mn-ea"/>
                <a:cs typeface="+mn-cs"/>
              </a:defRPr>
            </a:lvl1pPr>
            <a:lvl2pPr marL="465138" indent="-239713" algn="l" defTabSz="914400" rtl="0" eaLnBrk="1" latinLnBrk="0" hangingPunct="1">
              <a:lnSpc>
                <a:spcPct val="130000"/>
              </a:lnSpc>
              <a:spcBef>
                <a:spcPts val="0"/>
              </a:spcBef>
              <a:spcAft>
                <a:spcPts val="600"/>
              </a:spcAft>
              <a:buClr>
                <a:srgbClr val="353746"/>
              </a:buClr>
              <a:buFont typeface="Raleway" panose="020B0503030101060003" pitchFamily="34" charset="0"/>
              <a:buChar char="–"/>
              <a:defRPr lang="en-US" sz="1400" b="0" i="0" kern="1200" smtClean="0">
                <a:solidFill>
                  <a:srgbClr val="353746"/>
                </a:solidFill>
                <a:latin typeface="Raleway" pitchFamily="2" charset="77"/>
                <a:ea typeface="+mn-ea"/>
                <a:cs typeface="+mn-cs"/>
              </a:defRPr>
            </a:lvl2pPr>
            <a:lvl3pPr marL="688975" indent="-223838" algn="l" defTabSz="914400" rtl="0" eaLnBrk="1" latinLnBrk="0" hangingPunct="1">
              <a:lnSpc>
                <a:spcPct val="130000"/>
              </a:lnSpc>
              <a:spcBef>
                <a:spcPts val="0"/>
              </a:spcBef>
              <a:spcAft>
                <a:spcPts val="600"/>
              </a:spcAft>
              <a:buClr>
                <a:srgbClr val="353746"/>
              </a:buClr>
              <a:buFont typeface="Arial" panose="020B0604020202020204" pitchFamily="34" charset="0"/>
              <a:buChar char="•"/>
              <a:defRPr lang="en-US" sz="1400" b="0" i="0" kern="1200" smtClean="0">
                <a:solidFill>
                  <a:srgbClr val="353746"/>
                </a:solidFill>
                <a:latin typeface="Raleway" pitchFamily="2" charset="77"/>
                <a:ea typeface="+mn-ea"/>
                <a:cs typeface="+mn-cs"/>
              </a:defRPr>
            </a:lvl3pPr>
            <a:lvl4pPr marL="914400" indent="-225425" algn="l" defTabSz="914400" rtl="0" eaLnBrk="1" latinLnBrk="0" hangingPunct="1">
              <a:lnSpc>
                <a:spcPct val="130000"/>
              </a:lnSpc>
              <a:spcBef>
                <a:spcPts val="0"/>
              </a:spcBef>
              <a:spcAft>
                <a:spcPts val="600"/>
              </a:spcAft>
              <a:buClr>
                <a:srgbClr val="353746"/>
              </a:buClr>
              <a:buFont typeface="Courier New" panose="02070309020205020404" pitchFamily="49" charset="0"/>
              <a:buChar char="o"/>
              <a:defRPr lang="en-US" sz="1400" b="0" i="0" kern="1200" smtClean="0">
                <a:solidFill>
                  <a:srgbClr val="353746"/>
                </a:solidFill>
                <a:latin typeface="Raleway" pitchFamily="2" charset="77"/>
                <a:ea typeface="+mn-ea"/>
                <a:cs typeface="+mn-cs"/>
              </a:defRPr>
            </a:lvl4pPr>
            <a:lvl5pPr marL="1139825" indent="-225425" algn="l" defTabSz="914400" rtl="0" eaLnBrk="1" latinLnBrk="0" hangingPunct="1">
              <a:lnSpc>
                <a:spcPct val="130000"/>
              </a:lnSpc>
              <a:spcBef>
                <a:spcPts val="0"/>
              </a:spcBef>
              <a:spcAft>
                <a:spcPts val="600"/>
              </a:spcAft>
              <a:buClr>
                <a:srgbClr val="353746"/>
              </a:buClr>
              <a:buFont typeface="Wingdings" panose="05000000000000000000" pitchFamily="2" charset="2"/>
              <a:buChar char="ü"/>
              <a:defRPr lang="en-US" sz="1400" b="0" i="0" kern="1200" smtClean="0">
                <a:solidFill>
                  <a:srgbClr val="353746"/>
                </a:solidFill>
                <a:latin typeface="Ralew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20000"/>
              </a:lnSpc>
              <a:buClr>
                <a:srgbClr val="00B0F0"/>
              </a:buClr>
              <a:buNone/>
              <a:defRPr/>
            </a:pPr>
            <a:r>
              <a:rPr lang="en-US" sz="1600" dirty="0">
                <a:solidFill>
                  <a:srgbClr val="FFFFFF"/>
                </a:solidFill>
              </a:rPr>
              <a:t>AxleBot is useful for anyone responsible for </a:t>
            </a:r>
            <a:r>
              <a:rPr lang="en-US" sz="1600" b="1" dirty="0">
                <a:solidFill>
                  <a:srgbClr val="FFFFFF"/>
                </a:solidFill>
              </a:rPr>
              <a:t>managing and supporting a commercial vehicle fleet.</a:t>
            </a:r>
            <a:r>
              <a:rPr lang="en-US" sz="1600" dirty="0">
                <a:solidFill>
                  <a:srgbClr val="FFFFFF"/>
                </a:solidFill>
              </a:rPr>
              <a:t> </a:t>
            </a:r>
          </a:p>
        </p:txBody>
      </p:sp>
      <p:sp>
        <p:nvSpPr>
          <p:cNvPr id="2" name="Text Placeholder 20">
            <a:extLst>
              <a:ext uri="{FF2B5EF4-FFF2-40B4-BE49-F238E27FC236}">
                <a16:creationId xmlns:a16="http://schemas.microsoft.com/office/drawing/2014/main" id="{5535E9D7-5A7B-C0DD-60A1-2711E8DA8C92}"/>
              </a:ext>
            </a:extLst>
          </p:cNvPr>
          <p:cNvSpPr txBox="1">
            <a:spLocks/>
          </p:cNvSpPr>
          <p:nvPr/>
        </p:nvSpPr>
        <p:spPr>
          <a:xfrm>
            <a:off x="274480" y="6493502"/>
            <a:ext cx="5260046" cy="180690"/>
          </a:xfrm>
          <a:prstGeom prst="rect">
            <a:avLst/>
          </a:prstGeom>
        </p:spPr>
        <p:txBody>
          <a:bodyPr wrap="square" lIns="0" tIns="0" rIns="0" bIns="0" anchor="b" anchorCtr="0">
            <a:spAutoFit/>
          </a:bodyPr>
          <a:lstStyle>
            <a:lvl1pPr marL="0" indent="0" algn="r"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smtClean="0">
                <a:solidFill>
                  <a:schemeClr val="bg1"/>
                </a:solidFill>
                <a:latin typeface="+mn-lt"/>
                <a:ea typeface="+mn-ea"/>
                <a:cs typeface="+mn-cs"/>
              </a:defRPr>
            </a:lvl1pPr>
            <a:lvl2pPr marL="225425" indent="0" algn="l" defTabSz="914400" rtl="0" eaLnBrk="1" latinLnBrk="0" hangingPunct="1">
              <a:lnSpc>
                <a:spcPct val="130000"/>
              </a:lnSpc>
              <a:spcBef>
                <a:spcPts val="0"/>
              </a:spcBef>
              <a:spcAft>
                <a:spcPts val="600"/>
              </a:spcAft>
              <a:buClr>
                <a:srgbClr val="353746"/>
              </a:buClr>
              <a:buFont typeface="Raleway" panose="020B0503030101060003" pitchFamily="34" charset="0"/>
              <a:buNone/>
              <a:defRPr lang="en-US" sz="1200" kern="1200" dirty="0" smtClean="0">
                <a:solidFill>
                  <a:schemeClr val="tx1">
                    <a:tint val="75000"/>
                  </a:schemeClr>
                </a:solidFill>
                <a:latin typeface="+mn-lt"/>
                <a:ea typeface="+mn-ea"/>
                <a:cs typeface="+mn-cs"/>
              </a:defRPr>
            </a:lvl2pPr>
            <a:lvl3pPr marL="465137" indent="0" algn="l" defTabSz="914400" rtl="0" eaLnBrk="1" latinLnBrk="0" hangingPunct="1">
              <a:lnSpc>
                <a:spcPct val="130000"/>
              </a:lnSpc>
              <a:spcBef>
                <a:spcPts val="0"/>
              </a:spcBef>
              <a:spcAft>
                <a:spcPts val="600"/>
              </a:spcAft>
              <a:buClr>
                <a:srgbClr val="353746"/>
              </a:buClr>
              <a:buFont typeface="Arial" panose="020B0604020202020204" pitchFamily="34" charset="0"/>
              <a:buNone/>
              <a:defRPr lang="en-US" sz="1200" kern="1200" dirty="0" smtClean="0">
                <a:solidFill>
                  <a:schemeClr val="tx1">
                    <a:tint val="75000"/>
                  </a:schemeClr>
                </a:solidFill>
                <a:latin typeface="+mn-lt"/>
                <a:ea typeface="+mn-ea"/>
                <a:cs typeface="+mn-cs"/>
              </a:defRPr>
            </a:lvl3pPr>
            <a:lvl4pPr marL="688975" indent="0" algn="l" defTabSz="914400" rtl="0" eaLnBrk="1" latinLnBrk="0" hangingPunct="1">
              <a:lnSpc>
                <a:spcPct val="130000"/>
              </a:lnSpc>
              <a:spcBef>
                <a:spcPts val="0"/>
              </a:spcBef>
              <a:spcAft>
                <a:spcPts val="600"/>
              </a:spcAft>
              <a:buClr>
                <a:srgbClr val="353746"/>
              </a:buClr>
              <a:buFont typeface="Courier New" panose="02070309020205020404" pitchFamily="49" charset="0"/>
              <a:buNone/>
              <a:defRPr lang="en-US" sz="1200" kern="1200" dirty="0" smtClean="0">
                <a:solidFill>
                  <a:schemeClr val="tx1">
                    <a:tint val="75000"/>
                  </a:schemeClr>
                </a:solidFill>
                <a:latin typeface="+mn-lt"/>
                <a:ea typeface="+mn-ea"/>
                <a:cs typeface="+mn-cs"/>
              </a:defRPr>
            </a:lvl4pPr>
            <a:lvl5pPr marL="914400" indent="0" algn="l" defTabSz="914400" rtl="0" eaLnBrk="1" latinLnBrk="0" hangingPunct="1">
              <a:lnSpc>
                <a:spcPct val="130000"/>
              </a:lnSpc>
              <a:spcBef>
                <a:spcPts val="0"/>
              </a:spcBef>
              <a:spcAft>
                <a:spcPts val="600"/>
              </a:spcAft>
              <a:buClr>
                <a:srgbClr val="353746"/>
              </a:buClr>
              <a:buFont typeface="Wingdings" panose="05000000000000000000" pitchFamily="2" charset="2"/>
              <a:buNone/>
              <a:defRPr lang="en-US" sz="1200" kern="1200" dirty="0">
                <a:solidFill>
                  <a:schemeClr val="tx1">
                    <a:tint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000" b="0" i="0" spc="0" dirty="0">
                <a:solidFill>
                  <a:srgbClr val="9798A5">
                    <a:alpha val="50000"/>
                  </a:srgbClr>
                </a:solidFill>
                <a:latin typeface="Raleway" panose="020B0003030101060003" pitchFamily="34" charset="0"/>
              </a:rPr>
              <a:t>© </a:t>
            </a:r>
            <a:r>
              <a:rPr lang="en-US" sz="1000" b="0" i="0" spc="300" dirty="0">
                <a:solidFill>
                  <a:srgbClr val="9798A5">
                    <a:alpha val="50000"/>
                  </a:srgbClr>
                </a:solidFill>
                <a:latin typeface="Raleway" panose="020B0003030101060003" pitchFamily="34" charset="0"/>
              </a:rPr>
              <a:t>HGS DIGITAL</a:t>
            </a:r>
          </a:p>
        </p:txBody>
      </p:sp>
    </p:spTree>
    <p:extLst>
      <p:ext uri="{BB962C8B-B14F-4D97-AF65-F5344CB8AC3E}">
        <p14:creationId xmlns:p14="http://schemas.microsoft.com/office/powerpoint/2010/main" val="3874717750"/>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C885A6F4-E730-4BE2-B87C-48702D84DA6E}"/>
              </a:ext>
            </a:extLst>
          </p:cNvPr>
          <p:cNvSpPr/>
          <p:nvPr/>
        </p:nvSpPr>
        <p:spPr>
          <a:xfrm>
            <a:off x="365761" y="1361871"/>
            <a:ext cx="5065006" cy="4701702"/>
          </a:xfrm>
          <a:prstGeom prst="roundRect">
            <a:avLst>
              <a:gd name="adj" fmla="val 3040"/>
            </a:avLst>
          </a:prstGeom>
          <a:solidFill>
            <a:srgbClr val="000000">
              <a:alpha val="25098"/>
            </a:srgbClr>
          </a:solidFill>
          <a:ln w="12700">
            <a:solidFill>
              <a:schemeClr val="accent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Raleway"/>
              <a:ea typeface="+mn-ea"/>
              <a:cs typeface="+mn-cs"/>
            </a:endParaRPr>
          </a:p>
        </p:txBody>
      </p:sp>
      <p:sp>
        <p:nvSpPr>
          <p:cNvPr id="3" name="Title 2">
            <a:extLst>
              <a:ext uri="{FF2B5EF4-FFF2-40B4-BE49-F238E27FC236}">
                <a16:creationId xmlns:a16="http://schemas.microsoft.com/office/drawing/2014/main" id="{9B6EC8F1-88A7-D04C-8387-692EA9166435}"/>
              </a:ext>
            </a:extLst>
          </p:cNvPr>
          <p:cNvSpPr>
            <a:spLocks noGrp="1"/>
          </p:cNvSpPr>
          <p:nvPr>
            <p:ph type="ctrTitle"/>
          </p:nvPr>
        </p:nvSpPr>
        <p:spPr>
          <a:xfrm>
            <a:off x="365760" y="228600"/>
            <a:ext cx="8519621" cy="473656"/>
          </a:xfrm>
        </p:spPr>
        <p:txBody>
          <a:bodyPr>
            <a:noAutofit/>
          </a:bodyPr>
          <a:lstStyle/>
          <a:p>
            <a:r>
              <a:rPr lang="en-US" dirty="0"/>
              <a:t>Why Is It Valuable?</a:t>
            </a:r>
          </a:p>
        </p:txBody>
      </p:sp>
      <p:sp>
        <p:nvSpPr>
          <p:cNvPr id="60" name="TextBox 59">
            <a:extLst>
              <a:ext uri="{FF2B5EF4-FFF2-40B4-BE49-F238E27FC236}">
                <a16:creationId xmlns:a16="http://schemas.microsoft.com/office/drawing/2014/main" id="{F9B9BA52-CAE0-4273-8BB3-49F3F5894009}"/>
              </a:ext>
            </a:extLst>
          </p:cNvPr>
          <p:cNvSpPr txBox="1"/>
          <p:nvPr/>
        </p:nvSpPr>
        <p:spPr>
          <a:xfrm>
            <a:off x="512531" y="1479782"/>
            <a:ext cx="4771465" cy="4315669"/>
          </a:xfrm>
          <a:prstGeom prst="rect">
            <a:avLst/>
          </a:prstGeom>
          <a:noFill/>
        </p:spPr>
        <p:txBody>
          <a:bodyPr wrap="square">
            <a:spAutoFit/>
          </a:bodyPr>
          <a:lstStyle/>
          <a:p>
            <a:pPr marL="0" marR="0" lvl="0" indent="0" defTabSz="914400" rtl="0" eaLnBrk="1" fontAlgn="auto" latinLnBrk="0" hangingPunct="1">
              <a:lnSpc>
                <a:spcPct val="130000"/>
              </a:lnSpc>
              <a:spcBef>
                <a:spcPts val="0"/>
              </a:spcBef>
              <a:spcAft>
                <a:spcPts val="600"/>
              </a:spcAft>
              <a:buClr>
                <a:srgbClr val="04B0F0"/>
              </a:buClr>
              <a:buSzTx/>
              <a:buFontTx/>
              <a:buNone/>
              <a:tabLst/>
              <a:defRPr/>
            </a:pPr>
            <a:r>
              <a:rPr kumimoji="0" lang="en-US" sz="2000" i="0" u="none" strike="noStrike" kern="1200" cap="none" spc="0" normalizeH="0" baseline="0" noProof="0" dirty="0">
                <a:ln>
                  <a:noFill/>
                </a:ln>
                <a:solidFill>
                  <a:srgbClr val="FFFFFF"/>
                </a:solidFill>
                <a:effectLst/>
                <a:uLnTx/>
                <a:uFillTx/>
                <a:latin typeface="Oswald" pitchFamily="2" charset="0"/>
              </a:rPr>
              <a:t>FOR THE DRIVER</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Convenient support channels (phone, app, text)</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Faster, more accurate response</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Real-time status updates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Automatic notifications, reminders, and alerts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Available 24/7/365</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Multiple languages and geographies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Presents authorized options clearly</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Gathers feedback so the company can improve </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Confidentiality, privacy, and secure handling of personal information </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FFFFFF"/>
                </a:solidFill>
                <a:effectLst/>
                <a:uLnTx/>
                <a:uFillTx/>
                <a:latin typeface="Raleway"/>
                <a:ea typeface="+mn-ea"/>
                <a:cs typeface="+mn-cs"/>
              </a:rPr>
              <a:t>Peace of mind and reliability</a:t>
            </a:r>
          </a:p>
        </p:txBody>
      </p:sp>
      <p:sp>
        <p:nvSpPr>
          <p:cNvPr id="62" name="Rounded Rectangle 7">
            <a:extLst>
              <a:ext uri="{FF2B5EF4-FFF2-40B4-BE49-F238E27FC236}">
                <a16:creationId xmlns:a16="http://schemas.microsoft.com/office/drawing/2014/main" id="{037950BB-74A5-468D-8FCD-8666B6AEAA09}"/>
              </a:ext>
            </a:extLst>
          </p:cNvPr>
          <p:cNvSpPr/>
          <p:nvPr/>
        </p:nvSpPr>
        <p:spPr>
          <a:xfrm>
            <a:off x="6760673" y="1361871"/>
            <a:ext cx="5065006" cy="4701702"/>
          </a:xfrm>
          <a:prstGeom prst="roundRect">
            <a:avLst>
              <a:gd name="adj" fmla="val 2838"/>
            </a:avLst>
          </a:prstGeom>
          <a:solidFill>
            <a:schemeClr val="bg1"/>
          </a:solidFill>
          <a:ln>
            <a:solidFill>
              <a:schemeClr val="accent1"/>
            </a:solidFill>
          </a:ln>
          <a:effectLst>
            <a:outerShdw blurRad="254000" dist="1270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Raleway"/>
              <a:ea typeface="+mn-ea"/>
              <a:cs typeface="+mn-cs"/>
            </a:endParaRPr>
          </a:p>
        </p:txBody>
      </p:sp>
      <p:sp>
        <p:nvSpPr>
          <p:cNvPr id="67" name="TextBox 66">
            <a:extLst>
              <a:ext uri="{FF2B5EF4-FFF2-40B4-BE49-F238E27FC236}">
                <a16:creationId xmlns:a16="http://schemas.microsoft.com/office/drawing/2014/main" id="{3C451B08-16EC-4369-9158-15C93468C9B2}"/>
              </a:ext>
            </a:extLst>
          </p:cNvPr>
          <p:cNvSpPr txBox="1"/>
          <p:nvPr/>
        </p:nvSpPr>
        <p:spPr>
          <a:xfrm>
            <a:off x="6906881" y="1479782"/>
            <a:ext cx="4771465" cy="4392613"/>
          </a:xfrm>
          <a:prstGeom prst="rect">
            <a:avLst/>
          </a:prstGeom>
          <a:noFill/>
        </p:spPr>
        <p:txBody>
          <a:bodyPr wrap="square">
            <a:spAutoFit/>
          </a:bodyPr>
          <a:lstStyle/>
          <a:p>
            <a:pPr marL="0" marR="0" lvl="0" indent="0" defTabSz="914400" rtl="0" eaLnBrk="1" fontAlgn="auto" latinLnBrk="0" hangingPunct="1">
              <a:lnSpc>
                <a:spcPct val="130000"/>
              </a:lnSpc>
              <a:spcBef>
                <a:spcPts val="0"/>
              </a:spcBef>
              <a:spcAft>
                <a:spcPts val="600"/>
              </a:spcAft>
              <a:buClr>
                <a:srgbClr val="04B0F0"/>
              </a:buClr>
              <a:buSzTx/>
              <a:buFontTx/>
              <a:buNone/>
              <a:tabLst/>
              <a:defRPr/>
            </a:pPr>
            <a:r>
              <a:rPr kumimoji="0" lang="en-US" sz="2000" i="0" u="none" strike="noStrike" kern="1200" cap="none" spc="0" normalizeH="0" baseline="0" noProof="0" dirty="0">
                <a:ln>
                  <a:noFill/>
                </a:ln>
                <a:solidFill>
                  <a:srgbClr val="353746"/>
                </a:solidFill>
                <a:effectLst/>
                <a:uLnTx/>
                <a:uFillTx/>
                <a:latin typeface="Oswald" pitchFamily="2" charset="0"/>
              </a:rPr>
              <a:t>FOR THE FLEET MANAGER</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Decreases downtime for assets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No capital investment required</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Integrates with existing systems and teams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Provides analytics and real-time reporting</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Reduces contact center average handle time</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Enables staff to focus on more complex tasks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Easy and fast to implement</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Can include revenue generation opportunities </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Automates repair/purchase authorizations</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Keeps records up to date </a:t>
            </a:r>
          </a:p>
          <a:p>
            <a:pPr marL="285750" marR="0" lvl="0" indent="-285750" algn="l" defTabSz="914400" rtl="0" eaLnBrk="1" fontAlgn="auto" latinLnBrk="0" hangingPunct="1">
              <a:lnSpc>
                <a:spcPct val="130000"/>
              </a:lnSpc>
              <a:spcBef>
                <a:spcPts val="0"/>
              </a:spcBef>
              <a:spcAft>
                <a:spcPts val="600"/>
              </a:spcAft>
              <a:buClr>
                <a:srgbClr val="04B0F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353746"/>
                </a:solidFill>
                <a:effectLst/>
                <a:uLnTx/>
                <a:uFillTx/>
                <a:latin typeface="Raleway"/>
                <a:ea typeface="+mn-ea"/>
                <a:cs typeface="+mn-cs"/>
              </a:rPr>
              <a:t>Requires little maintenance</a:t>
            </a:r>
          </a:p>
        </p:txBody>
      </p:sp>
    </p:spTree>
    <p:extLst>
      <p:ext uri="{BB962C8B-B14F-4D97-AF65-F5344CB8AC3E}">
        <p14:creationId xmlns:p14="http://schemas.microsoft.com/office/powerpoint/2010/main" val="93289197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BF2C5-104F-6845-A8CF-38C027CA477E}"/>
              </a:ext>
            </a:extLst>
          </p:cNvPr>
          <p:cNvSpPr>
            <a:spLocks noGrp="1"/>
          </p:cNvSpPr>
          <p:nvPr>
            <p:ph type="ctrTitle"/>
          </p:nvPr>
        </p:nvSpPr>
        <p:spPr/>
        <p:txBody>
          <a:bodyPr lIns="0" tIns="0" rIns="0" bIns="0" anchor="t">
            <a:noAutofit/>
          </a:bodyPr>
          <a:lstStyle/>
          <a:p>
            <a:r>
              <a:rPr lang="en-US" dirty="0"/>
              <a:t>HGS Axle</a:t>
            </a:r>
            <a:r>
              <a:rPr lang="en-US" baseline="30000" dirty="0"/>
              <a:t>TM</a:t>
            </a:r>
            <a:r>
              <a:rPr lang="en-US" dirty="0"/>
              <a:t> Bot Benefits</a:t>
            </a:r>
          </a:p>
        </p:txBody>
      </p:sp>
      <p:sp>
        <p:nvSpPr>
          <p:cNvPr id="4" name="Text Placeholder 3">
            <a:extLst>
              <a:ext uri="{FF2B5EF4-FFF2-40B4-BE49-F238E27FC236}">
                <a16:creationId xmlns:a16="http://schemas.microsoft.com/office/drawing/2014/main" id="{8172947C-09D6-42A0-BEA4-D4E6F2C2C4C2}"/>
              </a:ext>
            </a:extLst>
          </p:cNvPr>
          <p:cNvSpPr>
            <a:spLocks noGrp="1"/>
          </p:cNvSpPr>
          <p:nvPr>
            <p:ph type="body" sz="quarter" idx="16"/>
          </p:nvPr>
        </p:nvSpPr>
        <p:spPr>
          <a:xfrm>
            <a:off x="533548" y="3551044"/>
            <a:ext cx="3268677" cy="276999"/>
          </a:xfrm>
        </p:spPr>
        <p:txBody>
          <a:bodyPr anchor="ctr"/>
          <a:lstStyle/>
          <a:p>
            <a:r>
              <a:rPr lang="en-US" sz="1800" dirty="0"/>
              <a:t>CUSTOMER EXPERIENCE</a:t>
            </a:r>
            <a:endParaRPr lang="en-IN" sz="1800" dirty="0"/>
          </a:p>
        </p:txBody>
      </p:sp>
      <p:sp>
        <p:nvSpPr>
          <p:cNvPr id="5" name="Text Placeholder 4">
            <a:extLst>
              <a:ext uri="{FF2B5EF4-FFF2-40B4-BE49-F238E27FC236}">
                <a16:creationId xmlns:a16="http://schemas.microsoft.com/office/drawing/2014/main" id="{8328924A-4E7F-411C-9FFE-CC5D289FBF12}"/>
              </a:ext>
            </a:extLst>
          </p:cNvPr>
          <p:cNvSpPr>
            <a:spLocks noGrp="1"/>
          </p:cNvSpPr>
          <p:nvPr>
            <p:ph type="body" sz="quarter" idx="17"/>
          </p:nvPr>
        </p:nvSpPr>
        <p:spPr>
          <a:xfrm>
            <a:off x="533548" y="3970433"/>
            <a:ext cx="3268667" cy="2060436"/>
          </a:xfrm>
        </p:spPr>
        <p:txBody>
          <a:bodyPr/>
          <a:lstStyle/>
          <a:p>
            <a:pPr marL="171450" indent="-171450">
              <a:lnSpc>
                <a:spcPct val="150000"/>
              </a:lnSpc>
              <a:buClr>
                <a:srgbClr val="00B0F0"/>
              </a:buClr>
              <a:buFont typeface="Wingdings" panose="05000000000000000000" pitchFamily="2" charset="2"/>
              <a:buChar char="§"/>
            </a:pPr>
            <a:r>
              <a:rPr lang="en-US" dirty="0">
                <a:latin typeface="+mj-lt"/>
              </a:rPr>
              <a:t>Faster &amp; precise</a:t>
            </a:r>
            <a:r>
              <a:rPr lang="en-US" dirty="0"/>
              <a:t> responses during Adverse events with 24x7 coverage</a:t>
            </a:r>
          </a:p>
          <a:p>
            <a:pPr marL="171450" indent="-171450">
              <a:lnSpc>
                <a:spcPct val="150000"/>
              </a:lnSpc>
              <a:buClr>
                <a:srgbClr val="00B0F0"/>
              </a:buClr>
              <a:buFont typeface="Wingdings" panose="05000000000000000000" pitchFamily="2" charset="2"/>
              <a:buChar char="§"/>
            </a:pPr>
            <a:r>
              <a:rPr lang="en-US" dirty="0">
                <a:latin typeface="+mj-lt"/>
              </a:rPr>
              <a:t>Transfer over to a human agent seamlessly</a:t>
            </a:r>
            <a:r>
              <a:rPr lang="en-US" dirty="0"/>
              <a:t> with transcription and notes for a more fluid CX</a:t>
            </a:r>
          </a:p>
          <a:p>
            <a:pPr marL="171450" indent="-171450">
              <a:lnSpc>
                <a:spcPct val="150000"/>
              </a:lnSpc>
              <a:buClr>
                <a:srgbClr val="00B0F0"/>
              </a:buClr>
              <a:buFont typeface="Wingdings" panose="05000000000000000000" pitchFamily="2" charset="2"/>
              <a:buChar char="§"/>
            </a:pPr>
            <a:r>
              <a:rPr lang="en-US" dirty="0">
                <a:latin typeface="+mj-lt"/>
              </a:rPr>
              <a:t>User data &amp; feedback</a:t>
            </a:r>
            <a:r>
              <a:rPr lang="en-US" dirty="0"/>
              <a:t> can be Analyzed to gain new insights</a:t>
            </a:r>
          </a:p>
        </p:txBody>
      </p:sp>
      <p:pic>
        <p:nvPicPr>
          <p:cNvPr id="29" name="Picture Placeholder 28" descr="A person looking at a tablet&#10;&#10;Description automatically generated with low confidence">
            <a:extLst>
              <a:ext uri="{FF2B5EF4-FFF2-40B4-BE49-F238E27FC236}">
                <a16:creationId xmlns:a16="http://schemas.microsoft.com/office/drawing/2014/main" id="{7C487781-C17E-4098-AD57-356855CC0F17}"/>
              </a:ext>
            </a:extLst>
          </p:cNvPr>
          <p:cNvPicPr>
            <a:picLocks noGrp="1" noChangeAspect="1"/>
          </p:cNvPicPr>
          <p:nvPr>
            <p:ph type="pic" sz="quarter" idx="18"/>
          </p:nvPr>
        </p:nvPicPr>
        <p:blipFill rotWithShape="1">
          <a:blip r:embed="rId2">
            <a:extLst>
              <a:ext uri="{28A0092B-C50C-407E-A947-70E740481C1C}">
                <a14:useLocalDpi xmlns:a14="http://schemas.microsoft.com/office/drawing/2010/main" val="0"/>
              </a:ext>
            </a:extLst>
          </a:blip>
          <a:srcRect l="14417" t="12021" r="14417" b="26675"/>
          <a:stretch/>
        </p:blipFill>
        <p:spPr>
          <a:xfrm>
            <a:off x="4461658" y="1460938"/>
            <a:ext cx="3268672" cy="1891862"/>
          </a:xfrm>
          <a:prstGeom prst="roundRect">
            <a:avLst>
              <a:gd name="adj" fmla="val 8743"/>
            </a:avLst>
          </a:prstGeom>
          <a:effectLst/>
        </p:spPr>
      </p:pic>
      <p:sp>
        <p:nvSpPr>
          <p:cNvPr id="7" name="Text Placeholder 6">
            <a:extLst>
              <a:ext uri="{FF2B5EF4-FFF2-40B4-BE49-F238E27FC236}">
                <a16:creationId xmlns:a16="http://schemas.microsoft.com/office/drawing/2014/main" id="{5B67AE2D-18AA-4401-8FD5-A08FA1F2280C}"/>
              </a:ext>
            </a:extLst>
          </p:cNvPr>
          <p:cNvSpPr>
            <a:spLocks noGrp="1"/>
          </p:cNvSpPr>
          <p:nvPr>
            <p:ph type="body" sz="quarter" idx="19"/>
          </p:nvPr>
        </p:nvSpPr>
        <p:spPr>
          <a:xfrm>
            <a:off x="4482677" y="3551044"/>
            <a:ext cx="3268677" cy="276999"/>
          </a:xfrm>
        </p:spPr>
        <p:txBody>
          <a:bodyPr anchor="ctr"/>
          <a:lstStyle/>
          <a:p>
            <a:r>
              <a:rPr lang="en-US" sz="1800" dirty="0"/>
              <a:t>DIGITAL TRANSFORMATION</a:t>
            </a:r>
            <a:endParaRPr lang="en-IN" sz="1800" dirty="0"/>
          </a:p>
        </p:txBody>
      </p:sp>
      <p:sp>
        <p:nvSpPr>
          <p:cNvPr id="8" name="Text Placeholder 7">
            <a:extLst>
              <a:ext uri="{FF2B5EF4-FFF2-40B4-BE49-F238E27FC236}">
                <a16:creationId xmlns:a16="http://schemas.microsoft.com/office/drawing/2014/main" id="{048D728C-229F-43B2-A18E-9388CBA1410F}"/>
              </a:ext>
            </a:extLst>
          </p:cNvPr>
          <p:cNvSpPr>
            <a:spLocks noGrp="1"/>
          </p:cNvSpPr>
          <p:nvPr>
            <p:ph type="body" sz="quarter" idx="20"/>
          </p:nvPr>
        </p:nvSpPr>
        <p:spPr>
          <a:xfrm>
            <a:off x="4482677" y="3970433"/>
            <a:ext cx="3268667" cy="1783437"/>
          </a:xfrm>
        </p:spPr>
        <p:txBody>
          <a:bodyPr/>
          <a:lstStyle/>
          <a:p>
            <a:pPr marL="171450" indent="-171450">
              <a:lnSpc>
                <a:spcPct val="150000"/>
              </a:lnSpc>
              <a:buClr>
                <a:srgbClr val="00B0F0"/>
              </a:buClr>
              <a:buFont typeface="Wingdings" panose="05000000000000000000" pitchFamily="2" charset="2"/>
              <a:buChar char="§"/>
            </a:pPr>
            <a:r>
              <a:rPr lang="en-US" dirty="0">
                <a:latin typeface="+mj-lt"/>
              </a:rPr>
              <a:t>Confidential and secure</a:t>
            </a:r>
            <a:r>
              <a:rPr lang="en-US" dirty="0"/>
              <a:t> handling of personal information</a:t>
            </a:r>
          </a:p>
          <a:p>
            <a:pPr marL="171450" indent="-171450">
              <a:lnSpc>
                <a:spcPct val="150000"/>
              </a:lnSpc>
              <a:buClr>
                <a:srgbClr val="00B0F0"/>
              </a:buClr>
              <a:buFont typeface="Wingdings" panose="05000000000000000000" pitchFamily="2" charset="2"/>
              <a:buChar char="§"/>
            </a:pPr>
            <a:r>
              <a:rPr lang="en-US" dirty="0">
                <a:latin typeface="+mj-lt"/>
              </a:rPr>
              <a:t>Automatic real time</a:t>
            </a:r>
            <a:r>
              <a:rPr lang="en-US" dirty="0"/>
              <a:t> notifications, reminders &amp; Alerts</a:t>
            </a:r>
          </a:p>
          <a:p>
            <a:pPr marL="171450" indent="-171450">
              <a:lnSpc>
                <a:spcPct val="150000"/>
              </a:lnSpc>
              <a:buClr>
                <a:srgbClr val="00B0F0"/>
              </a:buClr>
              <a:buFont typeface="Wingdings" panose="05000000000000000000" pitchFamily="2" charset="2"/>
              <a:buChar char="§"/>
            </a:pPr>
            <a:r>
              <a:rPr lang="en-US" dirty="0">
                <a:latin typeface="+mj-lt"/>
              </a:rPr>
              <a:t>Scalable standardized solution</a:t>
            </a:r>
            <a:r>
              <a:rPr lang="en-US" dirty="0"/>
              <a:t> across multiples brands and offerings</a:t>
            </a:r>
          </a:p>
        </p:txBody>
      </p:sp>
      <p:sp>
        <p:nvSpPr>
          <p:cNvPr id="10" name="Text Placeholder 9">
            <a:extLst>
              <a:ext uri="{FF2B5EF4-FFF2-40B4-BE49-F238E27FC236}">
                <a16:creationId xmlns:a16="http://schemas.microsoft.com/office/drawing/2014/main" id="{2074DC21-BD61-41A8-8A47-9BBF6380B7AD}"/>
              </a:ext>
            </a:extLst>
          </p:cNvPr>
          <p:cNvSpPr>
            <a:spLocks noGrp="1"/>
          </p:cNvSpPr>
          <p:nvPr>
            <p:ph type="body" sz="quarter" idx="22"/>
          </p:nvPr>
        </p:nvSpPr>
        <p:spPr>
          <a:xfrm>
            <a:off x="8389778" y="3551044"/>
            <a:ext cx="3268677" cy="276999"/>
          </a:xfrm>
        </p:spPr>
        <p:txBody>
          <a:bodyPr anchor="ctr"/>
          <a:lstStyle/>
          <a:p>
            <a:r>
              <a:rPr lang="en-US" sz="1800" dirty="0"/>
              <a:t>COST OPTIMIZATION</a:t>
            </a:r>
            <a:endParaRPr lang="en-IN" sz="1800" dirty="0"/>
          </a:p>
        </p:txBody>
      </p:sp>
      <p:sp>
        <p:nvSpPr>
          <p:cNvPr id="11" name="Text Placeholder 10">
            <a:extLst>
              <a:ext uri="{FF2B5EF4-FFF2-40B4-BE49-F238E27FC236}">
                <a16:creationId xmlns:a16="http://schemas.microsoft.com/office/drawing/2014/main" id="{5B3CE4CB-9A8E-4635-A5BF-18EB14786F45}"/>
              </a:ext>
            </a:extLst>
          </p:cNvPr>
          <p:cNvSpPr>
            <a:spLocks noGrp="1"/>
          </p:cNvSpPr>
          <p:nvPr>
            <p:ph type="body" sz="quarter" idx="23"/>
          </p:nvPr>
        </p:nvSpPr>
        <p:spPr>
          <a:xfrm>
            <a:off x="8389778" y="3970433"/>
            <a:ext cx="3374885" cy="1243289"/>
          </a:xfrm>
        </p:spPr>
        <p:txBody>
          <a:bodyPr/>
          <a:lstStyle/>
          <a:p>
            <a:pPr marL="171450" indent="-171450">
              <a:buClr>
                <a:srgbClr val="00B0F0"/>
              </a:buClr>
              <a:buFont typeface="Wingdings" panose="05000000000000000000" pitchFamily="2" charset="2"/>
              <a:buChar char="§"/>
            </a:pPr>
            <a:r>
              <a:rPr lang="en-US" dirty="0">
                <a:latin typeface="+mj-lt"/>
              </a:rPr>
              <a:t>Reduce agent effort</a:t>
            </a:r>
            <a:r>
              <a:rPr lang="en-US" dirty="0"/>
              <a:t> and volumes while optimizing cost </a:t>
            </a:r>
          </a:p>
          <a:p>
            <a:pPr marL="171450" indent="-171450">
              <a:buClr>
                <a:srgbClr val="00B0F0"/>
              </a:buClr>
              <a:buFont typeface="Wingdings" panose="05000000000000000000" pitchFamily="2" charset="2"/>
              <a:buChar char="§"/>
            </a:pPr>
            <a:r>
              <a:rPr lang="en-US" dirty="0"/>
              <a:t>Long-term saving through </a:t>
            </a:r>
            <a:r>
              <a:rPr lang="en-US" dirty="0">
                <a:latin typeface="+mj-lt"/>
              </a:rPr>
              <a:t>scalability across other LOB</a:t>
            </a:r>
          </a:p>
          <a:p>
            <a:pPr marL="171450" indent="-171450">
              <a:buClr>
                <a:srgbClr val="00B0F0"/>
              </a:buClr>
              <a:buFont typeface="Wingdings" panose="05000000000000000000" pitchFamily="2" charset="2"/>
              <a:buChar char="§"/>
            </a:pPr>
            <a:r>
              <a:rPr lang="en-US" dirty="0"/>
              <a:t>Support </a:t>
            </a:r>
            <a:r>
              <a:rPr lang="en-US" dirty="0">
                <a:latin typeface="+mj-lt"/>
              </a:rPr>
              <a:t>multiple languages &amp; geographies</a:t>
            </a:r>
          </a:p>
        </p:txBody>
      </p:sp>
      <p:pic>
        <p:nvPicPr>
          <p:cNvPr id="16" name="Picture Placeholder 11" descr="A picture containing indoor, person&#10;&#10;Description automatically generated">
            <a:extLst>
              <a:ext uri="{FF2B5EF4-FFF2-40B4-BE49-F238E27FC236}">
                <a16:creationId xmlns:a16="http://schemas.microsoft.com/office/drawing/2014/main" id="{3B5F4BA9-88C5-96DD-4988-F8DDEF0316AA}"/>
              </a:ext>
            </a:extLst>
          </p:cNvPr>
          <p:cNvPicPr>
            <a:picLocks noChangeAspect="1"/>
          </p:cNvPicPr>
          <p:nvPr/>
        </p:nvPicPr>
        <p:blipFill rotWithShape="1">
          <a:blip r:embed="rId3">
            <a:extLst>
              <a:ext uri="{28A0092B-C50C-407E-A947-70E740481C1C}">
                <a14:useLocalDpi xmlns:a14="http://schemas.microsoft.com/office/drawing/2010/main" val="0"/>
              </a:ext>
            </a:extLst>
          </a:blip>
          <a:srcRect t="28665" b="28663"/>
          <a:stretch/>
        </p:blipFill>
        <p:spPr>
          <a:xfrm>
            <a:off x="8389767" y="1460938"/>
            <a:ext cx="3268667" cy="1891862"/>
          </a:xfrm>
          <a:prstGeom prst="roundRect">
            <a:avLst>
              <a:gd name="adj" fmla="val 8594"/>
            </a:avLst>
          </a:prstGeom>
        </p:spPr>
      </p:pic>
      <p:pic>
        <p:nvPicPr>
          <p:cNvPr id="22" name="Picture 21" descr="A person holding a phone&#10;&#10;Description automatically generated with low confidence">
            <a:extLst>
              <a:ext uri="{FF2B5EF4-FFF2-40B4-BE49-F238E27FC236}">
                <a16:creationId xmlns:a16="http://schemas.microsoft.com/office/drawing/2014/main" id="{2DC39793-24D0-6A5E-8ED3-B3A6C750D23D}"/>
              </a:ext>
            </a:extLst>
          </p:cNvPr>
          <p:cNvPicPr>
            <a:picLocks noChangeAspect="1"/>
          </p:cNvPicPr>
          <p:nvPr/>
        </p:nvPicPr>
        <p:blipFill rotWithShape="1">
          <a:blip r:embed="rId4"/>
          <a:srcRect l="31853"/>
          <a:stretch/>
        </p:blipFill>
        <p:spPr>
          <a:xfrm>
            <a:off x="533538" y="1460938"/>
            <a:ext cx="3268677" cy="1891862"/>
          </a:xfrm>
          <a:prstGeom prst="roundRect">
            <a:avLst>
              <a:gd name="adj" fmla="val 8594"/>
            </a:avLst>
          </a:prstGeom>
        </p:spPr>
      </p:pic>
    </p:spTree>
    <p:extLst>
      <p:ext uri="{BB962C8B-B14F-4D97-AF65-F5344CB8AC3E}">
        <p14:creationId xmlns:p14="http://schemas.microsoft.com/office/powerpoint/2010/main" val="246674571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0B1F6-47C4-45F8-8393-3648B847004E}"/>
              </a:ext>
            </a:extLst>
          </p:cNvPr>
          <p:cNvSpPr txBox="1">
            <a:spLocks/>
          </p:cNvSpPr>
          <p:nvPr/>
        </p:nvSpPr>
        <p:spPr>
          <a:xfrm>
            <a:off x="5260453" y="1440382"/>
            <a:ext cx="6565786" cy="2839602"/>
          </a:xfrm>
          <a:prstGeom prst="rect">
            <a:avLst/>
          </a:prstGeom>
        </p:spPr>
        <p:txBody>
          <a:bodyPr lIns="0" tIns="0" rIns="0" bIns="0" numCol="1" anchor="t">
            <a:no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gn="just">
              <a:lnSpc>
                <a:spcPct val="100000"/>
              </a:lnSpc>
              <a:spcAft>
                <a:spcPts val="600"/>
              </a:spcAft>
              <a:buClr>
                <a:schemeClr val="accent1"/>
              </a:buClr>
            </a:pPr>
            <a:r>
              <a:rPr lang="en-US" sz="1400" dirty="0">
                <a:latin typeface="Oswald" pitchFamily="2" charset="0"/>
              </a:rPr>
              <a:t>IMPLEMENT HGS AXLE</a:t>
            </a:r>
            <a:r>
              <a:rPr lang="en-US" sz="1400" baseline="30000" dirty="0">
                <a:latin typeface="Oswald" pitchFamily="2" charset="0"/>
              </a:rPr>
              <a:t>TM</a:t>
            </a:r>
            <a:r>
              <a:rPr lang="en-US" sz="1400" dirty="0">
                <a:latin typeface="Oswald" pitchFamily="2" charset="0"/>
              </a:rPr>
              <a:t> SMARTBOT</a:t>
            </a:r>
          </a:p>
          <a:p>
            <a:pPr algn="just">
              <a:lnSpc>
                <a:spcPct val="100000"/>
              </a:lnSpc>
              <a:spcAft>
                <a:spcPts val="1200"/>
              </a:spcAft>
              <a:buClr>
                <a:srgbClr val="00B0F0"/>
              </a:buClr>
            </a:pPr>
            <a:r>
              <a:rPr lang="en-US" sz="1200" dirty="0">
                <a:latin typeface="+mn-lt"/>
              </a:rPr>
              <a:t>To address this challenge, HGS Digital introduced Axle</a:t>
            </a:r>
            <a:r>
              <a:rPr lang="en-US" sz="1200" baseline="30000" dirty="0">
                <a:latin typeface="+mn-lt"/>
              </a:rPr>
              <a:t>TM</a:t>
            </a:r>
            <a:r>
              <a:rPr lang="en-US" sz="1200" dirty="0">
                <a:latin typeface="+mn-lt"/>
              </a:rPr>
              <a:t>, a smartbot for collecting customer information. This human-centric, custom-built solution allows for faster dispatch, real-time tracking, and mobile notifications for the driver in distress. When a person contacts the company via a phone call, SMS, or mobile messaging, our dispatching platform finds the nearest tow truck, dealership, and/or mechanic.</a:t>
            </a:r>
          </a:p>
          <a:p>
            <a:pPr algn="just">
              <a:lnSpc>
                <a:spcPct val="100000"/>
              </a:lnSpc>
              <a:spcAft>
                <a:spcPts val="600"/>
              </a:spcAft>
              <a:buClr>
                <a:schemeClr val="accent1"/>
              </a:buClr>
            </a:pPr>
            <a:r>
              <a:rPr lang="en-US" sz="1400" dirty="0">
                <a:latin typeface="Oswald" pitchFamily="2" charset="0"/>
              </a:rPr>
              <a:t>PROVIDE LOCATION AND STATUS INFO FOR EVERYONE INVOLVED</a:t>
            </a:r>
          </a:p>
          <a:p>
            <a:pPr algn="just">
              <a:lnSpc>
                <a:spcPct val="100000"/>
              </a:lnSpc>
              <a:spcAft>
                <a:spcPts val="1200"/>
              </a:spcAft>
              <a:buClr>
                <a:srgbClr val="00B0F0"/>
              </a:buClr>
            </a:pPr>
            <a:r>
              <a:rPr lang="en-US" sz="1200" dirty="0">
                <a:latin typeface="+mn-lt"/>
              </a:rPr>
              <a:t>Through a series of workflows, drivers proceed through the step-by-step process, answering questions to ensure the right solutions are selected to acquire roadside assistance. If necessary, integrated geolocation services also help locate the driver and find the closest tow destinations, and via GPS, all parties can monitor Axle</a:t>
            </a:r>
            <a:r>
              <a:rPr lang="en-US" sz="1200" baseline="30000" dirty="0">
                <a:latin typeface="+mn-lt"/>
              </a:rPr>
              <a:t>TM</a:t>
            </a:r>
            <a:r>
              <a:rPr lang="en-US" sz="1200" dirty="0">
                <a:latin typeface="+mn-lt"/>
              </a:rPr>
              <a:t> to view the status of the tow truck or other next steps in real time.</a:t>
            </a:r>
          </a:p>
        </p:txBody>
      </p:sp>
      <p:sp>
        <p:nvSpPr>
          <p:cNvPr id="3" name="Title 1">
            <a:extLst>
              <a:ext uri="{FF2B5EF4-FFF2-40B4-BE49-F238E27FC236}">
                <a16:creationId xmlns:a16="http://schemas.microsoft.com/office/drawing/2014/main" id="{EBD916B2-2865-4E3D-A3DA-B694763D96DB}"/>
              </a:ext>
            </a:extLst>
          </p:cNvPr>
          <p:cNvSpPr txBox="1">
            <a:spLocks/>
          </p:cNvSpPr>
          <p:nvPr/>
        </p:nvSpPr>
        <p:spPr>
          <a:xfrm>
            <a:off x="5260452" y="900619"/>
            <a:ext cx="5946370" cy="394838"/>
          </a:xfrm>
          <a:prstGeom prst="rect">
            <a:avLst/>
          </a:prstGeom>
        </p:spPr>
        <p:txBody>
          <a:bodyPr lIns="0" tIns="0" rIns="0" bIns="0" numCol="1" anchor="ctr">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800" b="1" dirty="0">
                <a:solidFill>
                  <a:srgbClr val="00B0F0"/>
                </a:solidFill>
              </a:rPr>
              <a:t>Highlights</a:t>
            </a:r>
          </a:p>
        </p:txBody>
      </p:sp>
      <p:sp>
        <p:nvSpPr>
          <p:cNvPr id="4" name="Title 1">
            <a:extLst>
              <a:ext uri="{FF2B5EF4-FFF2-40B4-BE49-F238E27FC236}">
                <a16:creationId xmlns:a16="http://schemas.microsoft.com/office/drawing/2014/main" id="{63C63A8C-4403-4D99-877A-8A0B46483838}"/>
              </a:ext>
            </a:extLst>
          </p:cNvPr>
          <p:cNvSpPr txBox="1">
            <a:spLocks/>
          </p:cNvSpPr>
          <p:nvPr/>
        </p:nvSpPr>
        <p:spPr>
          <a:xfrm>
            <a:off x="5260452" y="4372913"/>
            <a:ext cx="5051370" cy="394838"/>
          </a:xfrm>
          <a:prstGeom prst="rect">
            <a:avLst/>
          </a:prstGeom>
        </p:spPr>
        <p:txBody>
          <a:bodyPr lIns="0" tIns="0" rIns="0" bIns="0" numCol="1" anchor="ctr">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800" dirty="0">
                <a:solidFill>
                  <a:srgbClr val="00B0F0"/>
                </a:solidFill>
              </a:rPr>
              <a:t>Key results</a:t>
            </a:r>
          </a:p>
        </p:txBody>
      </p:sp>
      <p:sp>
        <p:nvSpPr>
          <p:cNvPr id="14" name="Title 1">
            <a:extLst>
              <a:ext uri="{FF2B5EF4-FFF2-40B4-BE49-F238E27FC236}">
                <a16:creationId xmlns:a16="http://schemas.microsoft.com/office/drawing/2014/main" id="{31819072-0E3E-4DFA-96FE-284E100BC796}"/>
              </a:ext>
            </a:extLst>
          </p:cNvPr>
          <p:cNvSpPr txBox="1">
            <a:spLocks/>
          </p:cNvSpPr>
          <p:nvPr/>
        </p:nvSpPr>
        <p:spPr>
          <a:xfrm>
            <a:off x="365761" y="2262039"/>
            <a:ext cx="4081548" cy="2037025"/>
          </a:xfrm>
          <a:prstGeom prst="rect">
            <a:avLst/>
          </a:prstGeom>
        </p:spPr>
        <p:txBody>
          <a:bodyPr lIns="0" tIns="0" rIns="0" bIns="0" anchor="t">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2400" b="1" dirty="0">
                <a:solidFill>
                  <a:schemeClr val="bg1"/>
                </a:solidFill>
                <a:latin typeface="Raleway Black" pitchFamily="2" charset="0"/>
              </a:rPr>
              <a:t>Alleviating stranded driver stress and expediting Emergency Roadside Service (ERS) with HGS Axle™ Bot</a:t>
            </a:r>
          </a:p>
        </p:txBody>
      </p:sp>
      <p:cxnSp>
        <p:nvCxnSpPr>
          <p:cNvPr id="15" name="Straight Connector 14">
            <a:extLst>
              <a:ext uri="{FF2B5EF4-FFF2-40B4-BE49-F238E27FC236}">
                <a16:creationId xmlns:a16="http://schemas.microsoft.com/office/drawing/2014/main" id="{2B07E6B6-ED38-429A-B4AB-9FE6C5184ED0}"/>
              </a:ext>
            </a:extLst>
          </p:cNvPr>
          <p:cNvCxnSpPr>
            <a:cxnSpLocks/>
          </p:cNvCxnSpPr>
          <p:nvPr/>
        </p:nvCxnSpPr>
        <p:spPr>
          <a:xfrm>
            <a:off x="365759" y="4459963"/>
            <a:ext cx="1828800" cy="0"/>
          </a:xfrm>
          <a:prstGeom prst="line">
            <a:avLst/>
          </a:prstGeom>
          <a:ln w="63500">
            <a:solidFill>
              <a:srgbClr val="00B1F0"/>
            </a:solidFill>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F5DD0B60-979B-48A7-A49B-1F8F3E4D6CAD}"/>
              </a:ext>
            </a:extLst>
          </p:cNvPr>
          <p:cNvSpPr txBox="1">
            <a:spLocks/>
          </p:cNvSpPr>
          <p:nvPr/>
        </p:nvSpPr>
        <p:spPr>
          <a:xfrm>
            <a:off x="365761" y="1625269"/>
            <a:ext cx="4081548" cy="389745"/>
          </a:xfrm>
          <a:prstGeom prst="rect">
            <a:avLst/>
          </a:prstGeom>
        </p:spPr>
        <p:txBody>
          <a:bodyPr lIns="0" tIns="0" rIns="0" bIns="0" anchor="b">
            <a:normAutofit/>
          </a:bodyPr>
          <a:lstStyle>
            <a:lvl1pPr algn="l" defTabSz="914400" rtl="0" eaLnBrk="1" latinLnBrk="0" hangingPunct="1">
              <a:lnSpc>
                <a:spcPct val="120000"/>
              </a:lnSpc>
              <a:spcBef>
                <a:spcPct val="0"/>
              </a:spcBef>
              <a:buNone/>
              <a:defRPr lang="en-US" sz="2800" kern="1200" dirty="0">
                <a:solidFill>
                  <a:schemeClr val="tx1"/>
                </a:solidFill>
                <a:latin typeface="+mj-lt"/>
                <a:ea typeface="+mj-ea"/>
                <a:cs typeface="+mj-cs"/>
              </a:defRPr>
            </a:lvl1pPr>
          </a:lstStyle>
          <a:p>
            <a:pPr>
              <a:lnSpc>
                <a:spcPct val="110000"/>
              </a:lnSpc>
            </a:pPr>
            <a:r>
              <a:rPr lang="en-US" sz="1400" dirty="0">
                <a:solidFill>
                  <a:schemeClr val="bg1"/>
                </a:solidFill>
                <a:latin typeface="Oswald" pitchFamily="2" charset="77"/>
              </a:rPr>
              <a:t>CLIENT SUCCESS STORY: AUTOMOTIVE</a:t>
            </a:r>
          </a:p>
        </p:txBody>
      </p:sp>
      <p:cxnSp>
        <p:nvCxnSpPr>
          <p:cNvPr id="17" name="Straight Connector 16">
            <a:extLst>
              <a:ext uri="{FF2B5EF4-FFF2-40B4-BE49-F238E27FC236}">
                <a16:creationId xmlns:a16="http://schemas.microsoft.com/office/drawing/2014/main" id="{C9260D23-AC4E-4437-AC39-70DCEA9C074F}"/>
              </a:ext>
            </a:extLst>
          </p:cNvPr>
          <p:cNvCxnSpPr/>
          <p:nvPr/>
        </p:nvCxnSpPr>
        <p:spPr>
          <a:xfrm>
            <a:off x="5260452" y="4214907"/>
            <a:ext cx="6438938" cy="0"/>
          </a:xfrm>
          <a:prstGeom prst="line">
            <a:avLst/>
          </a:prstGeom>
          <a:ln w="635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53FBF19A-1D9B-4523-973D-45A0CEE804BD}"/>
              </a:ext>
            </a:extLst>
          </p:cNvPr>
          <p:cNvSpPr/>
          <p:nvPr/>
        </p:nvSpPr>
        <p:spPr>
          <a:xfrm>
            <a:off x="365759" y="4641965"/>
            <a:ext cx="4081550" cy="2031325"/>
          </a:xfrm>
          <a:prstGeom prst="rect">
            <a:avLst/>
          </a:prstGeom>
        </p:spPr>
        <p:txBody>
          <a:bodyPr wrap="square" lIns="0" rIns="0" anchor="t">
            <a:spAutoFit/>
          </a:bodyPr>
          <a:lstStyle/>
          <a:p>
            <a:pPr algn="just"/>
            <a:r>
              <a:rPr lang="en-US" sz="1400" dirty="0">
                <a:solidFill>
                  <a:schemeClr val="bg1"/>
                </a:solidFill>
              </a:rPr>
              <a:t>This US-based rental car company was exploring ways to reduce the average time drivers spend in stressful and potentially dangerous situations to receive Emergency Roadside Service (ERS). HGS Digital employed an award-winning, user-friendly smartbot that makes requesting roadside assistance easy, and helps drivers get back into a functioning vehicle as safely and as soon as possible.</a:t>
            </a:r>
          </a:p>
        </p:txBody>
      </p:sp>
      <p:pic>
        <p:nvPicPr>
          <p:cNvPr id="19" name="Picture 18" descr="Icon&#10;&#10;Description automatically generated">
            <a:extLst>
              <a:ext uri="{FF2B5EF4-FFF2-40B4-BE49-F238E27FC236}">
                <a16:creationId xmlns:a16="http://schemas.microsoft.com/office/drawing/2014/main" id="{4C6F1351-42F2-ACB8-163E-9716C8D35A95}"/>
              </a:ext>
            </a:extLst>
          </p:cNvPr>
          <p:cNvPicPr>
            <a:picLocks noChangeAspect="1"/>
          </p:cNvPicPr>
          <p:nvPr/>
        </p:nvPicPr>
        <p:blipFill>
          <a:blip r:embed="rId2"/>
          <a:stretch>
            <a:fillRect/>
          </a:stretch>
        </p:blipFill>
        <p:spPr>
          <a:xfrm>
            <a:off x="5487144" y="4922010"/>
            <a:ext cx="782054" cy="537661"/>
          </a:xfrm>
          <a:prstGeom prst="rect">
            <a:avLst/>
          </a:prstGeom>
        </p:spPr>
      </p:pic>
      <p:pic>
        <p:nvPicPr>
          <p:cNvPr id="22" name="Picture 21" descr="Icon&#10;&#10;Description automatically generated">
            <a:extLst>
              <a:ext uri="{FF2B5EF4-FFF2-40B4-BE49-F238E27FC236}">
                <a16:creationId xmlns:a16="http://schemas.microsoft.com/office/drawing/2014/main" id="{AB2E95FC-C42A-9CB7-93B2-1946B435BD49}"/>
              </a:ext>
            </a:extLst>
          </p:cNvPr>
          <p:cNvPicPr>
            <a:picLocks noChangeAspect="1"/>
          </p:cNvPicPr>
          <p:nvPr/>
        </p:nvPicPr>
        <p:blipFill>
          <a:blip r:embed="rId3"/>
          <a:stretch>
            <a:fillRect/>
          </a:stretch>
        </p:blipFill>
        <p:spPr>
          <a:xfrm>
            <a:off x="8296466" y="4922010"/>
            <a:ext cx="782054" cy="537661"/>
          </a:xfrm>
          <a:prstGeom prst="rect">
            <a:avLst/>
          </a:prstGeom>
        </p:spPr>
      </p:pic>
      <p:pic>
        <p:nvPicPr>
          <p:cNvPr id="24" name="Picture 23" descr="A picture containing text, sign, clipart&#10;&#10;Description automatically generated">
            <a:extLst>
              <a:ext uri="{FF2B5EF4-FFF2-40B4-BE49-F238E27FC236}">
                <a16:creationId xmlns:a16="http://schemas.microsoft.com/office/drawing/2014/main" id="{3E38967B-D468-7405-7E2B-CCCD6F369DC8}"/>
              </a:ext>
            </a:extLst>
          </p:cNvPr>
          <p:cNvPicPr>
            <a:picLocks noChangeAspect="1"/>
          </p:cNvPicPr>
          <p:nvPr/>
        </p:nvPicPr>
        <p:blipFill>
          <a:blip r:embed="rId4"/>
          <a:stretch>
            <a:fillRect/>
          </a:stretch>
        </p:blipFill>
        <p:spPr>
          <a:xfrm>
            <a:off x="10673212" y="4922010"/>
            <a:ext cx="782054" cy="537661"/>
          </a:xfrm>
          <a:prstGeom prst="rect">
            <a:avLst/>
          </a:prstGeom>
        </p:spPr>
      </p:pic>
      <p:grpSp>
        <p:nvGrpSpPr>
          <p:cNvPr id="28" name="Group 27">
            <a:extLst>
              <a:ext uri="{FF2B5EF4-FFF2-40B4-BE49-F238E27FC236}">
                <a16:creationId xmlns:a16="http://schemas.microsoft.com/office/drawing/2014/main" id="{CB153E8D-302F-6015-F81A-CD620385A66E}"/>
              </a:ext>
            </a:extLst>
          </p:cNvPr>
          <p:cNvGrpSpPr/>
          <p:nvPr/>
        </p:nvGrpSpPr>
        <p:grpSpPr>
          <a:xfrm>
            <a:off x="5074623" y="5482631"/>
            <a:ext cx="1607093" cy="960675"/>
            <a:chOff x="5074623" y="5612171"/>
            <a:chExt cx="1607093" cy="960675"/>
          </a:xfrm>
        </p:grpSpPr>
        <p:sp>
          <p:nvSpPr>
            <p:cNvPr id="26" name="Text Placeholder 6">
              <a:extLst>
                <a:ext uri="{FF2B5EF4-FFF2-40B4-BE49-F238E27FC236}">
                  <a16:creationId xmlns:a16="http://schemas.microsoft.com/office/drawing/2014/main" id="{CD4DA86F-972E-F47F-D1D0-5E01A7A2C13D}"/>
                </a:ext>
              </a:extLst>
            </p:cNvPr>
            <p:cNvSpPr txBox="1">
              <a:spLocks/>
            </p:cNvSpPr>
            <p:nvPr/>
          </p:nvSpPr>
          <p:spPr>
            <a:xfrm>
              <a:off x="5320000" y="5612171"/>
              <a:ext cx="1116341" cy="539250"/>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3200" b="1" dirty="0">
                  <a:solidFill>
                    <a:srgbClr val="96194E"/>
                  </a:solidFill>
                  <a:effectLst/>
                  <a:latin typeface="Oswald" pitchFamily="2" charset="77"/>
                </a:rPr>
                <a:t>6.5K</a:t>
              </a:r>
              <a:endParaRPr b="1" dirty="0">
                <a:solidFill>
                  <a:srgbClr val="96194E"/>
                </a:solidFill>
                <a:effectLst/>
                <a:latin typeface="Oswald" pitchFamily="2" charset="77"/>
              </a:endParaRPr>
            </a:p>
          </p:txBody>
        </p:sp>
        <p:sp>
          <p:nvSpPr>
            <p:cNvPr id="27" name="Text Placeholder 6">
              <a:extLst>
                <a:ext uri="{FF2B5EF4-FFF2-40B4-BE49-F238E27FC236}">
                  <a16:creationId xmlns:a16="http://schemas.microsoft.com/office/drawing/2014/main" id="{D979E8DA-F8C1-F5C2-7190-D3BD2367FFC3}"/>
                </a:ext>
              </a:extLst>
            </p:cNvPr>
            <p:cNvSpPr txBox="1">
              <a:spLocks/>
            </p:cNvSpPr>
            <p:nvPr/>
          </p:nvSpPr>
          <p:spPr>
            <a:xfrm>
              <a:off x="5074623" y="6148243"/>
              <a:ext cx="1607093" cy="424603"/>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Total bot-managed interactions</a:t>
              </a:r>
            </a:p>
          </p:txBody>
        </p:sp>
      </p:grpSp>
      <p:grpSp>
        <p:nvGrpSpPr>
          <p:cNvPr id="29" name="Group 28">
            <a:extLst>
              <a:ext uri="{FF2B5EF4-FFF2-40B4-BE49-F238E27FC236}">
                <a16:creationId xmlns:a16="http://schemas.microsoft.com/office/drawing/2014/main" id="{D3A29B6D-458E-1C0A-8768-98C19E454523}"/>
              </a:ext>
            </a:extLst>
          </p:cNvPr>
          <p:cNvGrpSpPr/>
          <p:nvPr/>
        </p:nvGrpSpPr>
        <p:grpSpPr>
          <a:xfrm>
            <a:off x="7883946" y="5482631"/>
            <a:ext cx="1607093" cy="960675"/>
            <a:chOff x="5074623" y="5612171"/>
            <a:chExt cx="1607093" cy="960675"/>
          </a:xfrm>
        </p:grpSpPr>
        <p:sp>
          <p:nvSpPr>
            <p:cNvPr id="30" name="Text Placeholder 6">
              <a:extLst>
                <a:ext uri="{FF2B5EF4-FFF2-40B4-BE49-F238E27FC236}">
                  <a16:creationId xmlns:a16="http://schemas.microsoft.com/office/drawing/2014/main" id="{BC9E275F-A0F9-ACEA-28E5-E40E1AEF3D3C}"/>
                </a:ext>
              </a:extLst>
            </p:cNvPr>
            <p:cNvSpPr txBox="1">
              <a:spLocks/>
            </p:cNvSpPr>
            <p:nvPr/>
          </p:nvSpPr>
          <p:spPr>
            <a:xfrm>
              <a:off x="5320000" y="5612171"/>
              <a:ext cx="1116341" cy="539250"/>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3200" b="1" dirty="0">
                  <a:solidFill>
                    <a:srgbClr val="96194E"/>
                  </a:solidFill>
                  <a:effectLst/>
                  <a:latin typeface="Oswald" pitchFamily="2" charset="77"/>
                </a:rPr>
                <a:t>47%</a:t>
              </a:r>
              <a:endParaRPr b="1" dirty="0">
                <a:solidFill>
                  <a:srgbClr val="96194E"/>
                </a:solidFill>
                <a:effectLst/>
                <a:latin typeface="Oswald" pitchFamily="2" charset="77"/>
              </a:endParaRPr>
            </a:p>
          </p:txBody>
        </p:sp>
        <p:sp>
          <p:nvSpPr>
            <p:cNvPr id="31" name="Text Placeholder 6">
              <a:extLst>
                <a:ext uri="{FF2B5EF4-FFF2-40B4-BE49-F238E27FC236}">
                  <a16:creationId xmlns:a16="http://schemas.microsoft.com/office/drawing/2014/main" id="{0E88B4F5-0060-F860-1EC8-2C83BFBB59B0}"/>
                </a:ext>
              </a:extLst>
            </p:cNvPr>
            <p:cNvSpPr txBox="1">
              <a:spLocks/>
            </p:cNvSpPr>
            <p:nvPr/>
          </p:nvSpPr>
          <p:spPr>
            <a:xfrm>
              <a:off x="5074623" y="6148243"/>
              <a:ext cx="1607093" cy="424603"/>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Cases related to towing or tire changes</a:t>
              </a:r>
            </a:p>
          </p:txBody>
        </p:sp>
      </p:grpSp>
      <p:grpSp>
        <p:nvGrpSpPr>
          <p:cNvPr id="32" name="Group 31">
            <a:extLst>
              <a:ext uri="{FF2B5EF4-FFF2-40B4-BE49-F238E27FC236}">
                <a16:creationId xmlns:a16="http://schemas.microsoft.com/office/drawing/2014/main" id="{CB66A3A8-6682-2094-FABC-0797BB684776}"/>
              </a:ext>
            </a:extLst>
          </p:cNvPr>
          <p:cNvGrpSpPr/>
          <p:nvPr/>
        </p:nvGrpSpPr>
        <p:grpSpPr>
          <a:xfrm>
            <a:off x="10260692" y="5484967"/>
            <a:ext cx="1607093" cy="960675"/>
            <a:chOff x="5074623" y="5612171"/>
            <a:chExt cx="1607093" cy="960675"/>
          </a:xfrm>
        </p:grpSpPr>
        <p:sp>
          <p:nvSpPr>
            <p:cNvPr id="33" name="Text Placeholder 6">
              <a:extLst>
                <a:ext uri="{FF2B5EF4-FFF2-40B4-BE49-F238E27FC236}">
                  <a16:creationId xmlns:a16="http://schemas.microsoft.com/office/drawing/2014/main" id="{5E967285-F6DE-A75B-9A2D-33FE3B2A64B5}"/>
                </a:ext>
              </a:extLst>
            </p:cNvPr>
            <p:cNvSpPr txBox="1">
              <a:spLocks/>
            </p:cNvSpPr>
            <p:nvPr/>
          </p:nvSpPr>
          <p:spPr>
            <a:xfrm>
              <a:off x="5320000" y="5612171"/>
              <a:ext cx="1116341" cy="539250"/>
            </a:xfrm>
            <a:prstGeom prst="rect">
              <a:avLst/>
            </a:prstGeom>
            <a:effectLst/>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3200" b="1" dirty="0">
                  <a:solidFill>
                    <a:srgbClr val="96194E"/>
                  </a:solidFill>
                  <a:effectLst/>
                  <a:latin typeface="Oswald" pitchFamily="2" charset="77"/>
                </a:rPr>
                <a:t>24%</a:t>
              </a:r>
              <a:endParaRPr b="1" dirty="0">
                <a:solidFill>
                  <a:srgbClr val="96194E"/>
                </a:solidFill>
                <a:effectLst/>
                <a:latin typeface="Oswald" pitchFamily="2" charset="77"/>
              </a:endParaRPr>
            </a:p>
          </p:txBody>
        </p:sp>
        <p:sp>
          <p:nvSpPr>
            <p:cNvPr id="34" name="Text Placeholder 6">
              <a:extLst>
                <a:ext uri="{FF2B5EF4-FFF2-40B4-BE49-F238E27FC236}">
                  <a16:creationId xmlns:a16="http://schemas.microsoft.com/office/drawing/2014/main" id="{CC4849D6-2358-E8A2-FF87-F6308E1456F8}"/>
                </a:ext>
              </a:extLst>
            </p:cNvPr>
            <p:cNvSpPr txBox="1">
              <a:spLocks/>
            </p:cNvSpPr>
            <p:nvPr/>
          </p:nvSpPr>
          <p:spPr>
            <a:xfrm>
              <a:off x="5074623" y="6148243"/>
              <a:ext cx="1607093" cy="424603"/>
            </a:xfrm>
            <a:prstGeom prst="rect">
              <a:avLst/>
            </a:prstGeom>
          </p:spPr>
          <p:txBody>
            <a:bodyPr vert="horz" wrap="square" lIns="0" tIns="0" rIns="0" bIns="0" rtlCol="0">
              <a:spAutoFit/>
            </a:bodyPr>
            <a:lstStyle>
              <a:lvl1pPr marL="0" indent="0" algn="l" defTabSz="914400" rtl="0" eaLnBrk="1" latinLnBrk="0" hangingPunct="1">
                <a:lnSpc>
                  <a:spcPct val="120000"/>
                </a:lnSpc>
                <a:spcBef>
                  <a:spcPct val="0"/>
                </a:spcBef>
                <a:spcAft>
                  <a:spcPts val="600"/>
                </a:spcAft>
                <a:buFont typeface="Arial" panose="020B0604020202020204" pitchFamily="34" charset="0"/>
                <a:buNone/>
                <a:defRPr lang="en-US" sz="1800" b="0" i="0" kern="1200" dirty="0" smtClean="0">
                  <a:solidFill>
                    <a:srgbClr val="353746"/>
                  </a:solidFill>
                  <a:latin typeface="Raleway" panose="020B0003030101060003" pitchFamily="34" charset="0"/>
                  <a:ea typeface="+mj-ea"/>
                  <a:cs typeface="+mj-cs"/>
                </a:defRPr>
              </a:lvl1pPr>
              <a:lvl2pPr marL="225425"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65137"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897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solidFill>
                    <a:schemeClr val="tx1"/>
                  </a:solidFill>
                </a:rPr>
                <a:t>Increase in agent capacity with </a:t>
              </a:r>
              <a:r>
                <a:rPr lang="en-US" sz="1200" dirty="0">
                  <a:latin typeface="+mn-lt"/>
                </a:rPr>
                <a:t>Axle</a:t>
              </a:r>
              <a:r>
                <a:rPr lang="en-US" sz="1200" baseline="30000" dirty="0">
                  <a:latin typeface="+mn-lt"/>
                </a:rPr>
                <a:t>TM</a:t>
              </a:r>
              <a:endParaRPr lang="en-US" sz="1200" dirty="0">
                <a:solidFill>
                  <a:schemeClr val="tx1"/>
                </a:solidFill>
              </a:endParaRPr>
            </a:p>
          </p:txBody>
        </p:sp>
      </p:grpSp>
    </p:spTree>
    <p:extLst>
      <p:ext uri="{BB962C8B-B14F-4D97-AF65-F5344CB8AC3E}">
        <p14:creationId xmlns:p14="http://schemas.microsoft.com/office/powerpoint/2010/main" val="2054451361"/>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theme/theme1.xml><?xml version="1.0" encoding="utf-8"?>
<a:theme xmlns:a="http://schemas.openxmlformats.org/drawingml/2006/main" name="1_HGS">
  <a:themeElements>
    <a:clrScheme name="HGS">
      <a:dk1>
        <a:srgbClr val="353746"/>
      </a:dk1>
      <a:lt1>
        <a:srgbClr val="FFFFFF"/>
      </a:lt1>
      <a:dk2>
        <a:srgbClr val="44546A"/>
      </a:dk2>
      <a:lt2>
        <a:srgbClr val="E7E6E6"/>
      </a:lt2>
      <a:accent1>
        <a:srgbClr val="00B0F0"/>
      </a:accent1>
      <a:accent2>
        <a:srgbClr val="003D8D"/>
      </a:accent2>
      <a:accent3>
        <a:srgbClr val="001D4C"/>
      </a:accent3>
      <a:accent4>
        <a:srgbClr val="96194E"/>
      </a:accent4>
      <a:accent5>
        <a:srgbClr val="E2007C"/>
      </a:accent5>
      <a:accent6>
        <a:srgbClr val="9798A5"/>
      </a:accent6>
      <a:hlink>
        <a:srgbClr val="00B0F0"/>
      </a:hlink>
      <a:folHlink>
        <a:srgbClr val="954F72"/>
      </a:folHlink>
    </a:clrScheme>
    <a:fontScheme name="HGS_2021">
      <a:majorFont>
        <a:latin typeface="Raleway ExtraBold"/>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effectLst>
          <a:outerShdw blurRad="254000" dist="127000" dir="5400000" algn="tl" rotWithShape="0">
            <a:prstClr val="black">
              <a:alpha val="10000"/>
            </a:prst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6350">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20000"/>
          </a:lnSpc>
          <a:spcAft>
            <a:spcPts val="100"/>
          </a:spcAft>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a64eaa3-8276-456c-bc84-f46656113702">
      <Terms xmlns="http://schemas.microsoft.com/office/infopath/2007/PartnerControls"/>
    </lcf76f155ced4ddcb4097134ff3c332f>
    <TaxCatchAll xmlns="d42a59fc-ce58-48c8-80da-1d2ecf56119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2DAA937DEBF794C82F5029297E0179C" ma:contentTypeVersion="12" ma:contentTypeDescription="Create a new document." ma:contentTypeScope="" ma:versionID="5b4b25fb868e8abb2d0e016f6a2caf26">
  <xsd:schema xmlns:xsd="http://www.w3.org/2001/XMLSchema" xmlns:xs="http://www.w3.org/2001/XMLSchema" xmlns:p="http://schemas.microsoft.com/office/2006/metadata/properties" xmlns:ns2="4a64eaa3-8276-456c-bc84-f46656113702" xmlns:ns3="d42a59fc-ce58-48c8-80da-1d2ecf561192" targetNamespace="http://schemas.microsoft.com/office/2006/metadata/properties" ma:root="true" ma:fieldsID="31ee4d3d4e1604c73ea5be73f7218ec9" ns2:_="" ns3:_="">
    <xsd:import namespace="4a64eaa3-8276-456c-bc84-f46656113702"/>
    <xsd:import namespace="d42a59fc-ce58-48c8-80da-1d2ecf56119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64eaa3-8276-456c-bc84-f4665611370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210c3cc0-1d98-4942-bd69-96d5aad4f13f"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42a59fc-ce58-48c8-80da-1d2ecf561192"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7c2e5b1d-57ce-45b4-9a9e-0c02d1f2db86}" ma:internalName="TaxCatchAll" ma:showField="CatchAllData" ma:web="d42a59fc-ce58-48c8-80da-1d2ecf56119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00845EA-B52F-42CE-AEBB-6D3D622E02D5}">
  <ds:schemaRefs>
    <ds:schemaRef ds:uri="http://schemas.microsoft.com/sharepoint/v3/contenttype/forms"/>
  </ds:schemaRefs>
</ds:datastoreItem>
</file>

<file path=customXml/itemProps2.xml><?xml version="1.0" encoding="utf-8"?>
<ds:datastoreItem xmlns:ds="http://schemas.openxmlformats.org/officeDocument/2006/customXml" ds:itemID="{484FBC98-4AF9-4DBD-A030-404A02D25398}">
  <ds:schemaRefs>
    <ds:schemaRef ds:uri="4a64eaa3-8276-456c-bc84-f46656113702"/>
    <ds:schemaRef ds:uri="http://schemas.microsoft.com/office/2006/metadata/properties"/>
    <ds:schemaRef ds:uri="http://purl.org/dc/dcmitype/"/>
    <ds:schemaRef ds:uri="d42a59fc-ce58-48c8-80da-1d2ecf561192"/>
    <ds:schemaRef ds:uri="http://purl.org/dc/terms/"/>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http://purl.org/dc/elements/1.1/"/>
  </ds:schemaRefs>
</ds:datastoreItem>
</file>

<file path=customXml/itemProps3.xml><?xml version="1.0" encoding="utf-8"?>
<ds:datastoreItem xmlns:ds="http://schemas.openxmlformats.org/officeDocument/2006/customXml" ds:itemID="{2A3706BF-F7D6-40E5-B4B5-BEDE108220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64eaa3-8276-456c-bc84-f46656113702"/>
    <ds:schemaRef ds:uri="d42a59fc-ce58-48c8-80da-1d2ecf5611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3044</TotalTime>
  <Words>859</Words>
  <Application>Microsoft Office PowerPoint</Application>
  <PresentationFormat>Widescreen</PresentationFormat>
  <Paragraphs>128</Paragraphs>
  <Slides>10</Slides>
  <Notes>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Arial</vt:lpstr>
      <vt:lpstr>Calibri</vt:lpstr>
      <vt:lpstr>Courier New</vt:lpstr>
      <vt:lpstr>Oswald</vt:lpstr>
      <vt:lpstr>Oswald Medium</vt:lpstr>
      <vt:lpstr>Raleway</vt:lpstr>
      <vt:lpstr>Raleway Black</vt:lpstr>
      <vt:lpstr>Raleway ExtraBold</vt:lpstr>
      <vt:lpstr>Raleway Light</vt:lpstr>
      <vt:lpstr>Raleway Medium</vt:lpstr>
      <vt:lpstr>Wingdings</vt:lpstr>
      <vt:lpstr>Wingdings 2</vt:lpstr>
      <vt:lpstr>1_HGS</vt:lpstr>
      <vt:lpstr>Automotive Road-Side Assistance</vt:lpstr>
      <vt:lpstr>Challenges</vt:lpstr>
      <vt:lpstr>Our Approach</vt:lpstr>
      <vt:lpstr>Customer Journey</vt:lpstr>
      <vt:lpstr>What is AxleTM Bot?</vt:lpstr>
      <vt:lpstr>Who Is It For?</vt:lpstr>
      <vt:lpstr>Why Is It Valuable?</vt:lpstr>
      <vt:lpstr>HGS AxleTM Bot Benefits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Supercharge your contact center solution</dc:title>
  <dc:creator>Praneeth Kishan Chand Marisa</dc:creator>
  <cp:lastModifiedBy>Rohit Sharma</cp:lastModifiedBy>
  <cp:revision>89</cp:revision>
  <dcterms:created xsi:type="dcterms:W3CDTF">2022-05-10T18:35:45Z</dcterms:created>
  <dcterms:modified xsi:type="dcterms:W3CDTF">2023-04-25T15:06:00Z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0x010100C2DAA937DEBF794C82F5029297E0179C</vt:lpwstr>
  </property>
  <property fmtid="{D5CDD505-2E9C-101B-9397-08002B2CF9AE}" pid="3" name="MediaServiceImageTags">
    <vt:lpwstr/>
  </property>
</Properties>
</file>

<file path=docProps/thumbnail.jpeg>
</file>